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7099300" cy="9385300"/>
  <p:embeddedFontLst>
    <p:embeddedFont>
      <p:font typeface="Palatino Linotype"/>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7" roundtripDataSignature="AMtx7miYEUfEdKisLa6TKqRpzwN7WvZh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alatinoLinotyp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alatinoLinotype-italic.fntdata"/><Relationship Id="rId50" Type="http://schemas.openxmlformats.org/officeDocument/2006/relationships/font" Target="fonts/PalatinoLinotype-bold.fntdata"/><Relationship Id="rId53" Type="http://schemas.openxmlformats.org/officeDocument/2006/relationships/font" Target="fonts/CenturyGothic-regular.fntdata"/><Relationship Id="rId52" Type="http://schemas.openxmlformats.org/officeDocument/2006/relationships/font" Target="fonts/PalatinoLinotype-boldItalic.fntdata"/><Relationship Id="rId11" Type="http://schemas.openxmlformats.org/officeDocument/2006/relationships/slide" Target="slides/slide6.xml"/><Relationship Id="rId55" Type="http://schemas.openxmlformats.org/officeDocument/2006/relationships/font" Target="fonts/CenturyGothic-italic.fntdata"/><Relationship Id="rId10" Type="http://schemas.openxmlformats.org/officeDocument/2006/relationships/slide" Target="slides/slide5.xml"/><Relationship Id="rId54" Type="http://schemas.openxmlformats.org/officeDocument/2006/relationships/font" Target="fonts/CenturyGothic-bold.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76363" cy="469587"/>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4021294" y="1"/>
            <a:ext cx="3076363" cy="469587"/>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4112"/>
            <a:ext cx="3076363" cy="469587"/>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Introduce:</a:t>
            </a:r>
            <a:endParaRPr/>
          </a:p>
          <a:p>
            <a:pPr indent="0" lvl="0" marL="0" rtl="0" algn="l">
              <a:lnSpc>
                <a:spcPct val="100000"/>
              </a:lnSpc>
              <a:spcBef>
                <a:spcPts val="0"/>
              </a:spcBef>
              <a:spcAft>
                <a:spcPts val="0"/>
              </a:spcAft>
              <a:buSzPts val="1400"/>
              <a:buNone/>
            </a:pPr>
            <a:r>
              <a:rPr lang="en-US"/>
              <a:t>Kali Jolley-School Nurse at Bellevue Elementary, Carey Schools</a:t>
            </a:r>
            <a:endParaRPr/>
          </a:p>
          <a:p>
            <a:pPr indent="0" lvl="0" marL="0" rtl="0" algn="l">
              <a:lnSpc>
                <a:spcPct val="100000"/>
              </a:lnSpc>
              <a:spcBef>
                <a:spcPts val="0"/>
              </a:spcBef>
              <a:spcAft>
                <a:spcPts val="0"/>
              </a:spcAft>
              <a:buSzPts val="1400"/>
              <a:buNone/>
            </a:pPr>
            <a:r>
              <a:rPr lang="en-US"/>
              <a:t>Amber Sela - School Nurse at Hemingway STEAM School, Alturas Elementary School</a:t>
            </a:r>
            <a:endParaRPr/>
          </a:p>
          <a:p>
            <a:pPr indent="0" lvl="0" marL="0" rtl="0" algn="l">
              <a:lnSpc>
                <a:spcPct val="100000"/>
              </a:lnSpc>
              <a:spcBef>
                <a:spcPts val="0"/>
              </a:spcBef>
              <a:spcAft>
                <a:spcPts val="0"/>
              </a:spcAft>
              <a:buSzPts val="1400"/>
              <a:buNone/>
            </a:pPr>
            <a:r>
              <a:rPr lang="en-US"/>
              <a:t>Emily Stone-School Nurse at Wood River Middle School, Hailey Elementary School </a:t>
            </a:r>
            <a:endParaRPr/>
          </a:p>
        </p:txBody>
      </p:sp>
      <p:sp>
        <p:nvSpPr>
          <p:cNvPr id="113" name="Google Shape;113;p1: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This wide range in ages may help to explain why some of your friends still look like young kids whereas others look more like adults.</a:t>
            </a:r>
            <a:endParaRPr/>
          </a:p>
          <a:p>
            <a:pPr indent="0" lvl="0" marL="0" rtl="0" algn="l">
              <a:lnSpc>
                <a:spcPct val="100000"/>
              </a:lnSpc>
              <a:spcBef>
                <a:spcPts val="0"/>
              </a:spcBef>
              <a:spcAft>
                <a:spcPts val="0"/>
              </a:spcAft>
              <a:buSzPts val="1400"/>
              <a:buNone/>
            </a:pPr>
            <a:r>
              <a:t/>
            </a:r>
            <a:endParaRPr/>
          </a:p>
        </p:txBody>
      </p:sp>
      <p:sp>
        <p:nvSpPr>
          <p:cNvPr id="183" name="Google Shape;183;p10: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d6349e2ac_1_0:notes"/>
          <p:cNvSpPr/>
          <p:nvPr>
            <p:ph idx="2" type="sldImg"/>
          </p:nvPr>
        </p:nvSpPr>
        <p:spPr>
          <a:xfrm>
            <a:off x="1203325" y="703263"/>
            <a:ext cx="4692600" cy="351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cd6349e2ac_1_0:notes"/>
          <p:cNvSpPr txBox="1"/>
          <p:nvPr>
            <p:ph idx="1" type="body"/>
          </p:nvPr>
        </p:nvSpPr>
        <p:spPr>
          <a:xfrm>
            <a:off x="709930" y="4458660"/>
            <a:ext cx="5679300" cy="42231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This chart shows that both females and males have the same hormones (estrogen and testosterone). It demonstrates a spike of estrogen for females  and a spike in testosterone for males starting during puberty. </a:t>
            </a:r>
            <a:endParaRPr/>
          </a:p>
        </p:txBody>
      </p:sp>
      <p:sp>
        <p:nvSpPr>
          <p:cNvPr id="191" name="Google Shape;191;gcd6349e2ac_1_0:notes"/>
          <p:cNvSpPr txBox="1"/>
          <p:nvPr>
            <p:ph idx="12" type="sldNum"/>
          </p:nvPr>
        </p:nvSpPr>
        <p:spPr>
          <a:xfrm>
            <a:off x="4021294" y="8914112"/>
            <a:ext cx="3076500" cy="4695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97" name="Google Shape;197;p11: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Stage one: childhood stage no signs of puberty</a:t>
            </a:r>
            <a:endParaRPr/>
          </a:p>
          <a:p>
            <a:pPr indent="0" lvl="0" marL="0" rtl="0" algn="l">
              <a:lnSpc>
                <a:spcPct val="100000"/>
              </a:lnSpc>
              <a:spcBef>
                <a:spcPts val="0"/>
              </a:spcBef>
              <a:spcAft>
                <a:spcPts val="0"/>
              </a:spcAft>
              <a:buSzPts val="1400"/>
              <a:buNone/>
            </a:pPr>
            <a:r>
              <a:rPr lang="en-US"/>
              <a:t>Stage two: ht and wt increase rapidly here breast buds start to appear may be tender one side or other, fine pubic hair grows</a:t>
            </a:r>
            <a:endParaRPr/>
          </a:p>
          <a:p>
            <a:pPr indent="0" lvl="0" marL="0" rtl="0" algn="l">
              <a:lnSpc>
                <a:spcPct val="100000"/>
              </a:lnSpc>
              <a:spcBef>
                <a:spcPts val="0"/>
              </a:spcBef>
              <a:spcAft>
                <a:spcPts val="0"/>
              </a:spcAft>
              <a:buSzPts val="1400"/>
              <a:buNone/>
            </a:pPr>
            <a:r>
              <a:rPr lang="en-US"/>
              <a:t>Stage three: ht increases, hips start to widen, breasts rounder and fuller, pubic hair darkens and thicker, clear whitish vag. discharge starts, some may even start early onset menses</a:t>
            </a:r>
            <a:endParaRPr/>
          </a:p>
          <a:p>
            <a:pPr indent="0" lvl="0" marL="0" rtl="0" algn="l">
              <a:lnSpc>
                <a:spcPct val="100000"/>
              </a:lnSpc>
              <a:spcBef>
                <a:spcPts val="0"/>
              </a:spcBef>
              <a:spcAft>
                <a:spcPts val="0"/>
              </a:spcAft>
              <a:buSzPts val="1400"/>
              <a:buNone/>
            </a:pPr>
            <a:r>
              <a:rPr lang="en-US"/>
              <a:t>Stage four:  Underarm hair, nipples and areola become more pronounced, pubic hair in triangular patch. Most will start menses here</a:t>
            </a:r>
            <a:endParaRPr/>
          </a:p>
          <a:p>
            <a:pPr indent="0" lvl="0" marL="0" rtl="0" algn="l">
              <a:lnSpc>
                <a:spcPct val="100000"/>
              </a:lnSpc>
              <a:spcBef>
                <a:spcPts val="0"/>
              </a:spcBef>
              <a:spcAft>
                <a:spcPts val="0"/>
              </a:spcAft>
              <a:buSzPts val="1400"/>
              <a:buNone/>
            </a:pPr>
            <a:r>
              <a:rPr lang="en-US"/>
              <a:t>Stage five: Breast development is usually complete and adult height achieved, menstrual cycle more regular.</a:t>
            </a:r>
            <a:endParaRPr/>
          </a:p>
          <a:p>
            <a:pPr indent="0" lvl="0" marL="0" rtl="0" algn="l">
              <a:lnSpc>
                <a:spcPct val="100000"/>
              </a:lnSpc>
              <a:spcBef>
                <a:spcPts val="0"/>
              </a:spcBef>
              <a:spcAft>
                <a:spcPts val="0"/>
              </a:spcAft>
              <a:buSzPts val="1400"/>
              <a:buNone/>
            </a:pPr>
            <a:r>
              <a:t/>
            </a:r>
            <a:endParaRPr/>
          </a:p>
        </p:txBody>
      </p:sp>
      <p:sp>
        <p:nvSpPr>
          <p:cNvPr id="206" name="Google Shape;206;p12: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3: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Physical Changes: Change in your body and your reproductive organs. </a:t>
            </a:r>
            <a:endParaRPr/>
          </a:p>
        </p:txBody>
      </p:sp>
      <p:sp>
        <p:nvSpPr>
          <p:cNvPr id="214" name="Google Shape;214;p13: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2" name="Google Shape;222;p14: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5: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 Growth happens in your sleep!! Make sure you are getting plenty of sleep at night.</a:t>
            </a:r>
            <a:endParaRPr/>
          </a:p>
        </p:txBody>
      </p:sp>
      <p:sp>
        <p:nvSpPr>
          <p:cNvPr id="230" name="Google Shape;230;p15: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As your breast grow, it’s not unusual for one breast to develop more slowly than the other, but they will even out in time. Breast grow in a variety of sizes, shape &amp; color. You may feel more comfortable wearing a bra, sports bra or a cami. You may feel excited about having one or you may feel totally embarrassed. But this is a good time to ask your mom or trusted adult to help you pick a bra out to start wearing. Bras give you support so your breast don’t hurt when you walk, run, or jump around. As your breast grow, nipples may become more visible through clothing, so a bra can also provide better privacy.</a:t>
            </a:r>
            <a:endParaRPr/>
          </a:p>
          <a:p>
            <a:pPr indent="0" lvl="0" marL="0" rtl="0" algn="l">
              <a:lnSpc>
                <a:spcPct val="100000"/>
              </a:lnSpc>
              <a:spcBef>
                <a:spcPts val="0"/>
              </a:spcBef>
              <a:spcAft>
                <a:spcPts val="0"/>
              </a:spcAft>
              <a:buSzPts val="1400"/>
              <a:buNone/>
            </a:pPr>
            <a:r>
              <a:rPr lang="en-US" sz="1600">
                <a:solidFill>
                  <a:srgbClr val="CC00FF"/>
                </a:solidFill>
                <a:latin typeface="Palatino Linotype"/>
                <a:ea typeface="Palatino Linotype"/>
                <a:cs typeface="Palatino Linotype"/>
                <a:sym typeface="Palatino Linotype"/>
              </a:rPr>
              <a:t>Did you know-Mary Phelps Jacobs made one of the first bras with 2 handkerchiefs &amp; a pink ribbon. She sold her design for $15,000 to a company-which then made $15 million</a:t>
            </a:r>
            <a:r>
              <a:rPr lang="en-US" sz="2000">
                <a:solidFill>
                  <a:srgbClr val="CC00FF"/>
                </a:solidFill>
                <a:latin typeface="Palatino Linotype"/>
                <a:ea typeface="Palatino Linotype"/>
                <a:cs typeface="Palatino Linotype"/>
                <a:sym typeface="Palatino Linotype"/>
              </a:rPr>
              <a:t> </a:t>
            </a:r>
            <a:endParaRPr/>
          </a:p>
        </p:txBody>
      </p:sp>
      <p:sp>
        <p:nvSpPr>
          <p:cNvPr id="239" name="Google Shape;239;p16: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7: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Your pelvic bones form sort of a bowl shape in order to support a pregnancy if you ever decide to have a biological child.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Some girls may be uncomfortable with how their bodies are changing. It’s unhealthy for girls to diet to try to stop normal weight gain. If you are worried about your weight, talk to your parent or doctor. Remember girls grow MUCH faster than boys!!</a:t>
            </a:r>
            <a:endParaRPr/>
          </a:p>
          <a:p>
            <a:pPr indent="0" lvl="0" marL="0" rtl="0" algn="l">
              <a:lnSpc>
                <a:spcPct val="100000"/>
              </a:lnSpc>
              <a:spcBef>
                <a:spcPts val="0"/>
              </a:spcBef>
              <a:spcAft>
                <a:spcPts val="0"/>
              </a:spcAft>
              <a:buClr>
                <a:schemeClr val="dk1"/>
              </a:buClr>
              <a:buSzPts val="2080"/>
              <a:buFont typeface="Palatino Linotype"/>
              <a:buNone/>
            </a:pPr>
            <a:r>
              <a:t/>
            </a:r>
            <a:endParaRPr sz="300">
              <a:latin typeface="Palatino Linotype"/>
              <a:ea typeface="Palatino Linotype"/>
              <a:cs typeface="Palatino Linotype"/>
              <a:sym typeface="Palatino Linotype"/>
            </a:endParaRPr>
          </a:p>
          <a:p>
            <a:pPr indent="0" lvl="0" marL="0" rtl="0" algn="l">
              <a:lnSpc>
                <a:spcPct val="100000"/>
              </a:lnSpc>
              <a:spcBef>
                <a:spcPts val="0"/>
              </a:spcBef>
              <a:spcAft>
                <a:spcPts val="0"/>
              </a:spcAft>
              <a:buSzPts val="1400"/>
              <a:buNone/>
            </a:pPr>
            <a:r>
              <a:t/>
            </a:r>
            <a:endParaRPr/>
          </a:p>
        </p:txBody>
      </p:sp>
      <p:sp>
        <p:nvSpPr>
          <p:cNvPr id="250" name="Google Shape;250;p17: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8: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This hair is usually more coarse &amp; sometimes a different color than the hair on your head. It is a culture based &amp; personal based decision if you shave these areas. </a:t>
            </a:r>
            <a:endParaRPr/>
          </a:p>
          <a:p>
            <a:pPr indent="0" lvl="0" marL="0" rtl="0" algn="l">
              <a:lnSpc>
                <a:spcPct val="100000"/>
              </a:lnSpc>
              <a:spcBef>
                <a:spcPts val="0"/>
              </a:spcBef>
              <a:spcAft>
                <a:spcPts val="0"/>
              </a:spcAft>
              <a:buSzPts val="1400"/>
              <a:buNone/>
            </a:pPr>
            <a:r>
              <a:rPr lang="en-US"/>
              <a:t>Facial Hair-The amount of hair a person gets on their face &amp; body is genetic. You may notice new hair on your face or around your nipples. This is normal and common. </a:t>
            </a:r>
            <a:endParaRPr/>
          </a:p>
          <a:p>
            <a:pPr indent="0" lvl="0" marL="0" rtl="0" algn="l">
              <a:lnSpc>
                <a:spcPct val="100000"/>
              </a:lnSpc>
              <a:spcBef>
                <a:spcPts val="0"/>
              </a:spcBef>
              <a:spcAft>
                <a:spcPts val="0"/>
              </a:spcAft>
              <a:buSzPts val="1400"/>
              <a:buNone/>
            </a:pPr>
            <a:r>
              <a:rPr lang="en-US"/>
              <a:t>Body hair is normal but some girls don’t like the way it looks. If you want to get rid of it, ask your mom or a trusted adult how to get rid of it safely. </a:t>
            </a:r>
            <a:endParaRPr/>
          </a:p>
        </p:txBody>
      </p:sp>
      <p:sp>
        <p:nvSpPr>
          <p:cNvPr id="258" name="Google Shape;258;p18: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Body Basics- With your body on the brink of some pretty big changes, it’s time to start taking control of your health and well-being. Today I will be introducing you to the basic facts about puberty and remind you to take care of yourself, inside and out.</a:t>
            </a:r>
            <a:endParaRPr/>
          </a:p>
        </p:txBody>
      </p:sp>
      <p:sp>
        <p:nvSpPr>
          <p:cNvPr id="119" name="Google Shape;119;p2: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9: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You may have heard people calling it B.O. for Body Odor. Body odor is caused from sweat and bacteria on your skin.  This is a good time to start taking a bath or shower daily (especially after playing sports), either in the morning or before you go to bed at night. Another way to cut down on body odor is to start using deodorant and wear clean clothes every day. This includes putting on a CLEAN pair of underwear every morning.</a:t>
            </a:r>
            <a:endParaRPr/>
          </a:p>
          <a:p>
            <a:pPr indent="0" lvl="0" marL="0" rtl="0" algn="l">
              <a:lnSpc>
                <a:spcPct val="100000"/>
              </a:lnSpc>
              <a:spcBef>
                <a:spcPts val="0"/>
              </a:spcBef>
              <a:spcAft>
                <a:spcPts val="0"/>
              </a:spcAft>
              <a:buSzPts val="1400"/>
              <a:buNone/>
            </a:pPr>
            <a:r>
              <a:t/>
            </a:r>
            <a:endParaRPr/>
          </a:p>
        </p:txBody>
      </p:sp>
      <p:sp>
        <p:nvSpPr>
          <p:cNvPr id="271" name="Google Shape;271;p19: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0: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sz="1400">
                <a:highlight>
                  <a:schemeClr val="lt1"/>
                </a:highlight>
              </a:rPr>
              <a:t> It’s hard not to be self-conscious when you have a pimple on your face. You feel like everyone is looking at you, even when they’re not. So, never tease or make fun of people with acne. People that have acne are not dirty people. It is all part of puberty. The good news is that acne usually improves by the end of puberty.</a:t>
            </a:r>
            <a:endParaRPr sz="1400">
              <a:highlight>
                <a:schemeClr val="lt1"/>
              </a:highlight>
            </a:endParaRPr>
          </a:p>
          <a:p>
            <a:pPr indent="0" lvl="0" marL="0" rtl="0" algn="l">
              <a:lnSpc>
                <a:spcPct val="100000"/>
              </a:lnSpc>
              <a:spcBef>
                <a:spcPts val="0"/>
              </a:spcBef>
              <a:spcAft>
                <a:spcPts val="0"/>
              </a:spcAft>
              <a:buSzPts val="1400"/>
              <a:buNone/>
            </a:pPr>
            <a:r>
              <a:t/>
            </a:r>
            <a:endParaRPr sz="1400">
              <a:highlight>
                <a:schemeClr val="lt1"/>
              </a:highlight>
            </a:endParaRPr>
          </a:p>
          <a:p>
            <a:pPr indent="0" lvl="0" marL="0" rtl="0" algn="l">
              <a:lnSpc>
                <a:spcPct val="100000"/>
              </a:lnSpc>
              <a:spcBef>
                <a:spcPts val="0"/>
              </a:spcBef>
              <a:spcAft>
                <a:spcPts val="0"/>
              </a:spcAft>
              <a:buSzPts val="1400"/>
              <a:buNone/>
            </a:pPr>
            <a:r>
              <a:rPr lang="en-US" sz="1400">
                <a:highlight>
                  <a:schemeClr val="lt1"/>
                </a:highlight>
              </a:rPr>
              <a:t>Tips: </a:t>
            </a:r>
            <a:endParaRPr sz="1400">
              <a:highlight>
                <a:schemeClr val="lt1"/>
              </a:highlight>
            </a:endParaRPr>
          </a:p>
          <a:p>
            <a:pPr indent="-330200" lvl="0" marL="342900" rtl="0" algn="l">
              <a:lnSpc>
                <a:spcPct val="100000"/>
              </a:lnSpc>
              <a:spcBef>
                <a:spcPts val="0"/>
              </a:spcBef>
              <a:spcAft>
                <a:spcPts val="0"/>
              </a:spcAft>
              <a:buClr>
                <a:schemeClr val="dk1"/>
              </a:buClr>
              <a:buSzPts val="1400"/>
              <a:buFont typeface="Calibri"/>
              <a:buChar char="•"/>
            </a:pPr>
            <a:r>
              <a:rPr lang="en-US" sz="1400">
                <a:highlight>
                  <a:schemeClr val="lt1"/>
                </a:highlight>
              </a:rPr>
              <a:t>Stress, having your period, and oil-based makeup can make pimples worse.  </a:t>
            </a:r>
            <a:endParaRPr sz="1400">
              <a:highlight>
                <a:schemeClr val="lt1"/>
              </a:highlight>
            </a:endParaRPr>
          </a:p>
          <a:p>
            <a:pPr indent="-340360" lvl="0" marL="342900" rtl="0" algn="l">
              <a:lnSpc>
                <a:spcPct val="100000"/>
              </a:lnSpc>
              <a:spcBef>
                <a:spcPts val="0"/>
              </a:spcBef>
              <a:spcAft>
                <a:spcPts val="0"/>
              </a:spcAft>
              <a:buClr>
                <a:schemeClr val="dk1"/>
              </a:buClr>
              <a:buSzPts val="1400"/>
              <a:buFont typeface="Calibri"/>
              <a:buChar char="•"/>
            </a:pPr>
            <a:r>
              <a:rPr lang="en-US" sz="1400">
                <a:highlight>
                  <a:schemeClr val="lt1"/>
                </a:highlight>
              </a:rPr>
              <a:t>Gently wash with mild soap 2x per day &amp; after exercise.</a:t>
            </a:r>
            <a:endParaRPr sz="1400">
              <a:highlight>
                <a:schemeClr val="lt1"/>
              </a:highlight>
            </a:endParaRPr>
          </a:p>
          <a:p>
            <a:pPr indent="-340360" lvl="0" marL="342900" rtl="0" algn="l">
              <a:lnSpc>
                <a:spcPct val="100000"/>
              </a:lnSpc>
              <a:spcBef>
                <a:spcPts val="0"/>
              </a:spcBef>
              <a:spcAft>
                <a:spcPts val="0"/>
              </a:spcAft>
              <a:buClr>
                <a:schemeClr val="dk1"/>
              </a:buClr>
              <a:buSzPts val="1400"/>
              <a:buFont typeface="Calibri"/>
              <a:buChar char="•"/>
            </a:pPr>
            <a:r>
              <a:rPr lang="en-US" sz="1400">
                <a:highlight>
                  <a:schemeClr val="lt1"/>
                </a:highlight>
              </a:rPr>
              <a:t>Don’t pick at them. Instead, keep your skin clean. </a:t>
            </a:r>
            <a:endParaRPr sz="1400">
              <a:highlight>
                <a:schemeClr val="lt1"/>
              </a:highlight>
            </a:endParaRPr>
          </a:p>
          <a:p>
            <a:pPr indent="-340360" lvl="0" marL="342900" rtl="0" algn="l">
              <a:lnSpc>
                <a:spcPct val="100000"/>
              </a:lnSpc>
              <a:spcBef>
                <a:spcPts val="400"/>
              </a:spcBef>
              <a:spcAft>
                <a:spcPts val="0"/>
              </a:spcAft>
              <a:buClr>
                <a:schemeClr val="dk1"/>
              </a:buClr>
              <a:buSzPts val="1400"/>
              <a:buFont typeface="Calibri"/>
              <a:buChar char="•"/>
            </a:pPr>
            <a:r>
              <a:rPr lang="en-US" sz="1400">
                <a:highlight>
                  <a:schemeClr val="lt1"/>
                </a:highlight>
              </a:rPr>
              <a:t>There are over the counter creams &amp; ointments to help control breakouts</a:t>
            </a:r>
            <a:endParaRPr sz="1400">
              <a:highlight>
                <a:schemeClr val="lt1"/>
              </a:highlight>
            </a:endParaRPr>
          </a:p>
          <a:p>
            <a:pPr indent="0" lvl="0" marL="0" rtl="0" algn="l">
              <a:lnSpc>
                <a:spcPct val="100000"/>
              </a:lnSpc>
              <a:spcBef>
                <a:spcPts val="0"/>
              </a:spcBef>
              <a:spcAft>
                <a:spcPts val="0"/>
              </a:spcAft>
              <a:buSzPts val="1400"/>
              <a:buNone/>
            </a:pPr>
            <a:r>
              <a:t/>
            </a:r>
            <a:endParaRPr sz="1400">
              <a:highlight>
                <a:schemeClr val="lt1"/>
              </a:highlight>
            </a:endParaRPr>
          </a:p>
          <a:p>
            <a:pPr indent="0" lvl="0" marL="0" rtl="0" algn="l">
              <a:lnSpc>
                <a:spcPct val="100000"/>
              </a:lnSpc>
              <a:spcBef>
                <a:spcPts val="0"/>
              </a:spcBef>
              <a:spcAft>
                <a:spcPts val="0"/>
              </a:spcAft>
              <a:buSzPts val="1400"/>
              <a:buNone/>
            </a:pPr>
            <a:r>
              <a:rPr lang="en-US" sz="1400">
                <a:highlight>
                  <a:schemeClr val="lt1"/>
                </a:highlight>
              </a:rPr>
              <a:t>Puberty may cause your hair to become oilier. It is important to develop a routine for taking care of your hair and scalp. Keep it CLEAN! Take CARE of yourself.</a:t>
            </a:r>
            <a:endParaRPr sz="1400">
              <a:highlight>
                <a:schemeClr val="lt1"/>
              </a:highlight>
            </a:endParaRPr>
          </a:p>
          <a:p>
            <a:pPr indent="0" lvl="0" marL="0" rtl="0" algn="l">
              <a:lnSpc>
                <a:spcPct val="100000"/>
              </a:lnSpc>
              <a:spcBef>
                <a:spcPts val="0"/>
              </a:spcBef>
              <a:spcAft>
                <a:spcPts val="0"/>
              </a:spcAft>
              <a:buSzPts val="1400"/>
              <a:buNone/>
            </a:pPr>
            <a:r>
              <a:t/>
            </a:r>
            <a:endParaRPr/>
          </a:p>
        </p:txBody>
      </p:sp>
      <p:sp>
        <p:nvSpPr>
          <p:cNvPr id="281" name="Google Shape;281;p20: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1: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However, if you ever notice itching, a unpleasant odor, or discomfort around your vagina, talk to your mom or other caregiver. These could be signs of infection. For example: A yeast infection or a UTI-urinary tract infection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slide is anatomy video. </a:t>
            </a:r>
            <a:endParaRPr/>
          </a:p>
        </p:txBody>
      </p:sp>
      <p:sp>
        <p:nvSpPr>
          <p:cNvPr id="290" name="Google Shape;290;p21: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2: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b="1" lang="en-US" sz="1400"/>
              <a:t>SHOW ANATOMY VIDEO: </a:t>
            </a:r>
            <a:endParaRPr b="1" sz="1400"/>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lang="en-US"/>
              <a:t>Your anatomy on the outside: Clitoris: A sensitive spot to touch. Urethra: Where your pee comes out. Vagina: Where your blood comes out during your period. Labia: “Lips” that protect the delicate parts inside. Vulva: The whole area around the vagina, including the labia, clitoris &amp; urethra.</a:t>
            </a:r>
            <a:endParaRPr/>
          </a:p>
          <a:p>
            <a:pPr indent="0" lvl="0" marL="0" rtl="0" algn="l">
              <a:lnSpc>
                <a:spcPct val="100000"/>
              </a:lnSpc>
              <a:spcBef>
                <a:spcPts val="0"/>
              </a:spcBef>
              <a:spcAft>
                <a:spcPts val="0"/>
              </a:spcAft>
              <a:buSzPts val="1400"/>
              <a:buNone/>
            </a:pPr>
            <a:r>
              <a:rPr lang="en-US"/>
              <a:t>Diagram of your Inside anatomy: The uterus is about the size of an upside down pear, ovaries about size of olives, and the fallopian tubes are like strands of cooked spaghetti.  The uterus is a muscle with the capacity to hold over a ten pound baby.   It is exciting to know about our bodies. Did you know that baby girls are born with all of the eggs in their ovaries, at puberty the eggs start to mature.</a:t>
            </a:r>
            <a:endParaRPr/>
          </a:p>
          <a:p>
            <a:pPr indent="0" lvl="0" marL="0" rtl="0" algn="l">
              <a:lnSpc>
                <a:spcPct val="100000"/>
              </a:lnSpc>
              <a:spcBef>
                <a:spcPts val="0"/>
              </a:spcBef>
              <a:spcAft>
                <a:spcPts val="0"/>
              </a:spcAft>
              <a:buSzPts val="1400"/>
              <a:buNone/>
            </a:pPr>
            <a:r>
              <a:t/>
            </a:r>
            <a:endParaRPr/>
          </a:p>
        </p:txBody>
      </p:sp>
      <p:sp>
        <p:nvSpPr>
          <p:cNvPr id="297" name="Google Shape;297;p22: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3: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t/>
            </a:r>
            <a:endParaRPr/>
          </a:p>
        </p:txBody>
      </p:sp>
      <p:sp>
        <p:nvSpPr>
          <p:cNvPr id="308" name="Google Shape;308;p23: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4: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Introduce next topic - Menstrual cycle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STAY POSITIVE!! Did you know? In Native American cultures, a girl’s first period is celebrated with feasts that last for days, ritual dancing and chanting, and gifts. Many tribes also consider women having their period to be very powerful spiritually.</a:t>
            </a:r>
            <a:endParaRPr/>
          </a:p>
          <a:p>
            <a:pPr indent="0" lvl="0" marL="0" rtl="0" algn="l">
              <a:lnSpc>
                <a:spcPct val="100000"/>
              </a:lnSpc>
              <a:spcBef>
                <a:spcPts val="0"/>
              </a:spcBef>
              <a:spcAft>
                <a:spcPts val="0"/>
              </a:spcAft>
              <a:buSzPts val="1400"/>
              <a:buNone/>
            </a:pPr>
            <a:r>
              <a:t/>
            </a:r>
            <a:endParaRPr/>
          </a:p>
        </p:txBody>
      </p:sp>
      <p:sp>
        <p:nvSpPr>
          <p:cNvPr id="315" name="Google Shape;315;p24: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5: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Show video</a:t>
            </a:r>
            <a:endParaRPr/>
          </a:p>
          <a:p>
            <a:pPr indent="0" lvl="0" marL="0" rtl="0" algn="l">
              <a:lnSpc>
                <a:spcPct val="100000"/>
              </a:lnSpc>
              <a:spcBef>
                <a:spcPts val="0"/>
              </a:spcBef>
              <a:spcAft>
                <a:spcPts val="0"/>
              </a:spcAft>
              <a:buSzPts val="1400"/>
              <a:buNone/>
            </a:pPr>
            <a:r>
              <a:rPr lang="en-US"/>
              <a:t>Menstruation is part of the reproductive cycle where a woman's body prepares for a pregnancy.  The average cycle is usually 28 days long.  This varies from person to person and even from month to month.  Your period is defined as the monthly discharge of the lining of the uterus which passes out of the body through the vagina.</a:t>
            </a:r>
            <a:endParaRPr/>
          </a:p>
          <a:p>
            <a:pPr indent="0" lvl="0" marL="0" rtl="0" algn="l">
              <a:lnSpc>
                <a:spcPct val="100000"/>
              </a:lnSpc>
              <a:spcBef>
                <a:spcPts val="0"/>
              </a:spcBef>
              <a:spcAft>
                <a:spcPts val="0"/>
              </a:spcAft>
              <a:buSzPts val="1400"/>
              <a:buNone/>
            </a:pPr>
            <a:r>
              <a:rPr lang="en-US"/>
              <a:t>You will continue to have a monthly period until you are about 50+ yrs old.</a:t>
            </a:r>
            <a:endParaRPr/>
          </a:p>
          <a:p>
            <a:pPr indent="0" lvl="0" marL="0" rtl="0" algn="l">
              <a:lnSpc>
                <a:spcPct val="100000"/>
              </a:lnSpc>
              <a:spcBef>
                <a:spcPts val="0"/>
              </a:spcBef>
              <a:spcAft>
                <a:spcPts val="0"/>
              </a:spcAft>
              <a:buSzPts val="1400"/>
              <a:buNone/>
            </a:pPr>
            <a:r>
              <a:t/>
            </a:r>
            <a:endParaRPr/>
          </a:p>
        </p:txBody>
      </p:sp>
      <p:sp>
        <p:nvSpPr>
          <p:cNvPr id="322" name="Google Shape;322;p25: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30" name="Google Shape;330;p26: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7: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36" name="Google Shape;336;p27: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8: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8: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Visit the feminine hygiene section of the store there are lots  of different products to choose from.  There are slender tampons to wear and as you need more absorbent products you can find those too</a:t>
            </a:r>
            <a:endParaRPr/>
          </a:p>
        </p:txBody>
      </p:sp>
      <p:sp>
        <p:nvSpPr>
          <p:cNvPr id="345" name="Google Shape;345;p28: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Today we will be talking about changes in adolescence-puberty. Topics and vocabulary will be covered that you may not have heard before. Some of these topics may make you feel a little giggly or uncomfortable. That’s OK! But it is important to be respectful of yourself and your classmates. </a:t>
            </a:r>
            <a:endParaRPr/>
          </a:p>
        </p:txBody>
      </p:sp>
      <p:sp>
        <p:nvSpPr>
          <p:cNvPr id="127" name="Google Shape;127;p3: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9: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9: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Show Video</a:t>
            </a:r>
            <a:endParaRPr/>
          </a:p>
          <a:p>
            <a:pPr indent="0" lvl="0" marL="0" rtl="0" algn="l">
              <a:lnSpc>
                <a:spcPct val="100000"/>
              </a:lnSpc>
              <a:spcBef>
                <a:spcPts val="0"/>
              </a:spcBef>
              <a:spcAft>
                <a:spcPts val="0"/>
              </a:spcAft>
              <a:buSzPts val="1400"/>
              <a:buNone/>
            </a:pPr>
            <a:r>
              <a:rPr lang="en-US"/>
              <a:t>Shock Syndrome- TSS is an extremely rare but serious disease that can be caused by wearing a tampon too long. Because tampons absorb your period blood inside your body, it’s possible for bacteria to grow there, and those bacteria can become toxic to your body. This sounds scary, but tampons are designed to be safe and there is little chance that you’ll get TSS from wearing one. To prevent TSS, NEVER leave a tampon in for more than 6 hrs and NEVER wear one at overnight.</a:t>
            </a:r>
            <a:endParaRPr/>
          </a:p>
          <a:p>
            <a:pPr indent="0" lvl="0" marL="0" rtl="0" algn="l">
              <a:lnSpc>
                <a:spcPct val="100000"/>
              </a:lnSpc>
              <a:spcBef>
                <a:spcPts val="0"/>
              </a:spcBef>
              <a:spcAft>
                <a:spcPts val="0"/>
              </a:spcAft>
              <a:buSzPts val="1400"/>
              <a:buNone/>
            </a:pPr>
            <a:r>
              <a:rPr lang="en-US"/>
              <a:t>Wrong ideas about tampons Corrected! –</a:t>
            </a:r>
            <a:endParaRPr/>
          </a:p>
          <a:p>
            <a:pPr indent="0" lvl="0" marL="0" rtl="0" algn="l">
              <a:lnSpc>
                <a:spcPct val="100000"/>
              </a:lnSpc>
              <a:spcBef>
                <a:spcPts val="0"/>
              </a:spcBef>
              <a:spcAft>
                <a:spcPts val="0"/>
              </a:spcAft>
              <a:buSzPts val="1400"/>
              <a:buNone/>
            </a:pPr>
            <a:r>
              <a:rPr lang="en-US"/>
              <a:t>1. It hurts to have a tampon in! No! Once it’s in, you can’t feel a tampon. At all.</a:t>
            </a:r>
            <a:endParaRPr/>
          </a:p>
          <a:p>
            <a:pPr indent="0" lvl="0" marL="0" rtl="0" algn="l">
              <a:lnSpc>
                <a:spcPct val="100000"/>
              </a:lnSpc>
              <a:spcBef>
                <a:spcPts val="0"/>
              </a:spcBef>
              <a:spcAft>
                <a:spcPts val="0"/>
              </a:spcAft>
              <a:buSzPts val="1400"/>
              <a:buNone/>
            </a:pPr>
            <a:r>
              <a:rPr lang="en-US"/>
              <a:t>2. That whole big plastic applicator goes up inside you. Only a small part of the plastic applicator goes inside you, and only long enough for you to push the tampon into place. Then you take the applicator out and throw it away.</a:t>
            </a:r>
            <a:endParaRPr/>
          </a:p>
          <a:p>
            <a:pPr indent="0" lvl="0" marL="0" rtl="0" algn="l">
              <a:lnSpc>
                <a:spcPct val="100000"/>
              </a:lnSpc>
              <a:spcBef>
                <a:spcPts val="0"/>
              </a:spcBef>
              <a:spcAft>
                <a:spcPts val="0"/>
              </a:spcAft>
              <a:buSzPts val="1400"/>
              <a:buNone/>
            </a:pPr>
            <a:r>
              <a:rPr lang="en-US"/>
              <a:t>3. The tampon might fall right out again! As a tampon absorbs your period blood, it expands a little to fit the shape of your vagina. It can’t fall out.</a:t>
            </a:r>
            <a:endParaRPr/>
          </a:p>
          <a:p>
            <a:pPr indent="0" lvl="0" marL="0" rtl="0" algn="l">
              <a:lnSpc>
                <a:spcPct val="100000"/>
              </a:lnSpc>
              <a:spcBef>
                <a:spcPts val="0"/>
              </a:spcBef>
              <a:spcAft>
                <a:spcPts val="0"/>
              </a:spcAft>
              <a:buSzPts val="1400"/>
              <a:buNone/>
            </a:pPr>
            <a:r>
              <a:rPr lang="en-US"/>
              <a:t>4. A tampon can get stuck inside you! All it takes is a gentle tug on the string and the tampon slides right out. And the string can’t come off-it’s woven into the tampon itself, so no worries there!</a:t>
            </a:r>
            <a:endParaRPr/>
          </a:p>
          <a:p>
            <a:pPr indent="0" lvl="0" marL="0" rtl="0" algn="l">
              <a:lnSpc>
                <a:spcPct val="100000"/>
              </a:lnSpc>
              <a:spcBef>
                <a:spcPts val="0"/>
              </a:spcBef>
              <a:spcAft>
                <a:spcPts val="0"/>
              </a:spcAft>
              <a:buSzPts val="1400"/>
              <a:buNone/>
            </a:pPr>
            <a:r>
              <a:rPr lang="en-US"/>
              <a:t>5. The tampon can travel up inside you and get lost! There’s nowhere for the tampon to go. It will stay in place until you decide to pull it 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2000"/>
              <a:t>TAMPON  IN WATER DEMONSTRATIONS</a:t>
            </a:r>
            <a:endParaRPr/>
          </a:p>
          <a:p>
            <a:pPr indent="0" lvl="0" marL="0" rtl="0" algn="l">
              <a:lnSpc>
                <a:spcPct val="100000"/>
              </a:lnSpc>
              <a:spcBef>
                <a:spcPts val="0"/>
              </a:spcBef>
              <a:spcAft>
                <a:spcPts val="0"/>
              </a:spcAft>
              <a:buSzPts val="1400"/>
              <a:buNone/>
            </a:pPr>
            <a:r>
              <a:t/>
            </a:r>
            <a:endParaRPr sz="2000"/>
          </a:p>
        </p:txBody>
      </p:sp>
      <p:sp>
        <p:nvSpPr>
          <p:cNvPr id="362" name="Google Shape;362;p29: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30: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73" name="Google Shape;373;p30: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1: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If you count the days from the first day of one period to the first day of your next period, that’s one “menstrual cycle.” </a:t>
            </a:r>
            <a:endParaRPr/>
          </a:p>
          <a:p>
            <a:pPr indent="0" lvl="0" marL="0" rtl="0" algn="l">
              <a:lnSpc>
                <a:spcPct val="100000"/>
              </a:lnSpc>
              <a:spcBef>
                <a:spcPts val="0"/>
              </a:spcBef>
              <a:spcAft>
                <a:spcPts val="0"/>
              </a:spcAft>
              <a:buSzPts val="1400"/>
              <a:buNone/>
            </a:pPr>
            <a:r>
              <a:rPr lang="en-US"/>
              <a:t>At first your period might not follow a regular schedule. It can come every other month, twice a month, or be just plain unpredictable! You might even skip a period or two. Within a couple of years, your body should develop a predictable schedule-about every 28 days</a:t>
            </a:r>
            <a:endParaRPr/>
          </a:p>
        </p:txBody>
      </p:sp>
      <p:sp>
        <p:nvSpPr>
          <p:cNvPr id="382" name="Google Shape;382;p31: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2: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88" name="Google Shape;388;p32: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4: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4: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During puberty you may be more emotional and react more strongly than you did before.  These emotional swings are caused by hormones. You may feel self conscious as your body changes, you may be changing slower or faster then your friends.  This can make you feel awkward and embarrassed.  These feelings are a normal part of growing up. Don’t be afraid to talk to a parent , your teacher , me, or a trusted adult if you need to talk.</a:t>
            </a:r>
            <a:endParaRPr/>
          </a:p>
        </p:txBody>
      </p:sp>
      <p:sp>
        <p:nvSpPr>
          <p:cNvPr id="397" name="Google Shape;397;p34: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5: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5: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There’s nothing you can do to stop these feelings from coming, so your best defense is to know that it is norma and learn how to deal with these feelings!! Often the best way to change your mood is to change the way you think. When you think negative thoughts, you will feel negative emotions. So, try to turn it around and look at the positive side of things.</a:t>
            </a:r>
            <a:endParaRPr/>
          </a:p>
        </p:txBody>
      </p:sp>
      <p:sp>
        <p:nvSpPr>
          <p:cNvPr id="405" name="Google Shape;405;p35: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6: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36: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BODY POSITIVITY! </a:t>
            </a:r>
            <a:endParaRPr/>
          </a:p>
          <a:p>
            <a:pPr indent="0" lvl="0" marL="0" rtl="0" algn="l">
              <a:lnSpc>
                <a:spcPct val="100000"/>
              </a:lnSpc>
              <a:spcBef>
                <a:spcPts val="0"/>
              </a:spcBef>
              <a:spcAft>
                <a:spcPts val="0"/>
              </a:spcAft>
              <a:buSzPts val="1400"/>
              <a:buNone/>
            </a:pPr>
            <a:r>
              <a:rPr lang="en-US"/>
              <a:t>Remember: YOU ARE BEAUTIFUL!!! Tell yourself that you are BEAUTIFUL!!</a:t>
            </a:r>
            <a:endParaRPr/>
          </a:p>
        </p:txBody>
      </p:sp>
      <p:sp>
        <p:nvSpPr>
          <p:cNvPr id="412" name="Google Shape;412;p36: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7: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7: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Your situation is the same either way. You can’t change what happened. But with negative thinking, you’re hurting your self-esteem. You are stuck feeling bad about yourself. With the more positive thoughts, your self-esteem isn’t hurt and you still feel you can do better next time. You are still disappointed about what happened, but you are giving yourself the encouragement you need to keep going and to keep getting better.</a:t>
            </a:r>
            <a:endParaRPr/>
          </a:p>
        </p:txBody>
      </p:sp>
      <p:sp>
        <p:nvSpPr>
          <p:cNvPr id="421" name="Google Shape;421;p37: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8: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8: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Puberty can be an emotional roller coaster! But it’s easier when you understand your emotions, because you learn that there’s actually a reason why you may randomly feel grouchy. When you understand it, you can better control yourself!</a:t>
            </a:r>
            <a:endParaRPr/>
          </a:p>
        </p:txBody>
      </p:sp>
      <p:sp>
        <p:nvSpPr>
          <p:cNvPr id="431" name="Google Shape;431;p38: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9: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39: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Boys and girls are going through changes</a:t>
            </a:r>
            <a:endParaRPr/>
          </a:p>
        </p:txBody>
      </p:sp>
      <p:sp>
        <p:nvSpPr>
          <p:cNvPr id="438" name="Google Shape;438;p39: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The reason for this lesson is to help you understand the changes that our bodies go through from developing from a child to an adult. </a:t>
            </a:r>
            <a:endParaRPr/>
          </a:p>
        </p:txBody>
      </p:sp>
      <p:sp>
        <p:nvSpPr>
          <p:cNvPr id="134" name="Google Shape;134;p4: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0: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44" name="Google Shape;444;p40: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cdeabda315_0_0:notes"/>
          <p:cNvSpPr/>
          <p:nvPr>
            <p:ph idx="2" type="sldImg"/>
          </p:nvPr>
        </p:nvSpPr>
        <p:spPr>
          <a:xfrm>
            <a:off x="1203325" y="703263"/>
            <a:ext cx="4692600" cy="351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cdeabda315_0_0:notes"/>
          <p:cNvSpPr txBox="1"/>
          <p:nvPr>
            <p:ph idx="1" type="body"/>
          </p:nvPr>
        </p:nvSpPr>
        <p:spPr>
          <a:xfrm>
            <a:off x="709930" y="4458660"/>
            <a:ext cx="5679300" cy="42231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Show Co-Ed Video </a:t>
            </a:r>
            <a:endParaRPr/>
          </a:p>
        </p:txBody>
      </p:sp>
      <p:sp>
        <p:nvSpPr>
          <p:cNvPr id="451" name="Google Shape;451;gcdeabda315_0_0:notes"/>
          <p:cNvSpPr txBox="1"/>
          <p:nvPr>
            <p:ph idx="12" type="sldNum"/>
          </p:nvPr>
        </p:nvSpPr>
        <p:spPr>
          <a:xfrm>
            <a:off x="4021294" y="8914112"/>
            <a:ext cx="3076500" cy="4695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1: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57" name="Google Shape;457;p41: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2: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64" name="Google Shape;464;p42: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Have a Question Box available and slips of paper for the students to write on for both boys and girls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I talk too fast-please tell me to slow down. Don’t hesitate to speak up!</a:t>
            </a:r>
            <a:endParaRPr/>
          </a:p>
          <a:p>
            <a:pPr indent="0" lvl="0" marL="0" rtl="0" algn="l">
              <a:lnSpc>
                <a:spcPct val="100000"/>
              </a:lnSpc>
              <a:spcBef>
                <a:spcPts val="0"/>
              </a:spcBef>
              <a:spcAft>
                <a:spcPts val="0"/>
              </a:spcAft>
              <a:buSzPts val="1400"/>
              <a:buNone/>
            </a:pPr>
            <a:r>
              <a:rPr lang="en-US"/>
              <a:t>We will be covering a lot of information in a short time.</a:t>
            </a:r>
            <a:endParaRPr/>
          </a:p>
        </p:txBody>
      </p:sp>
      <p:sp>
        <p:nvSpPr>
          <p:cNvPr id="141" name="Google Shape;141;p5: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Boys and girls are going through many changes. Please remember to ALWAYS be KIND!</a:t>
            </a:r>
            <a:endParaRPr/>
          </a:p>
        </p:txBody>
      </p:sp>
      <p:sp>
        <p:nvSpPr>
          <p:cNvPr id="148" name="Google Shape;148;p6: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Puberty can be confusing, but it’s also such an exciting time! Imagine yourself as a caterpillar transforming into a beautiful butterfly. And just like no two butterflies are exactly alike, you, too, are one of a kind. No one in the world will ever be just like you. You’re changing from a girl into a strong, independent woman. You’re developing your own wings! Do not compare yourself to your friends because we are each unique.  None of us are the same. No one! </a:t>
            </a:r>
            <a:endParaRPr/>
          </a:p>
        </p:txBody>
      </p:sp>
      <p:sp>
        <p:nvSpPr>
          <p:cNvPr id="156" name="Google Shape;156;p7: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8: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Today, I will explain what your body is going through so you can understand that yes these quotes from girls are REAL feelings, but it isn’t as bad as it sounds. Be EXCITED that you are growing up!!</a:t>
            </a:r>
            <a:endParaRPr/>
          </a:p>
        </p:txBody>
      </p:sp>
      <p:sp>
        <p:nvSpPr>
          <p:cNvPr id="165" name="Google Shape;165;p8: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1203325" y="703263"/>
            <a:ext cx="4692650" cy="3519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709930" y="4458660"/>
            <a:ext cx="5679440" cy="4223065"/>
          </a:xfrm>
          <a:prstGeom prst="rect">
            <a:avLst/>
          </a:prstGeom>
          <a:noFill/>
          <a:ln>
            <a:noFill/>
          </a:ln>
        </p:spPr>
        <p:txBody>
          <a:bodyPr anchorCtr="0" anchor="t" bIns="46650" lIns="93300" spcFirstLastPara="1" rIns="93300" wrap="square" tIns="46650">
            <a:normAutofit/>
          </a:bodyPr>
          <a:lstStyle/>
          <a:p>
            <a:pPr indent="0" lvl="0" marL="0" rtl="0" algn="l">
              <a:lnSpc>
                <a:spcPct val="100000"/>
              </a:lnSpc>
              <a:spcBef>
                <a:spcPts val="0"/>
              </a:spcBef>
              <a:spcAft>
                <a:spcPts val="0"/>
              </a:spcAft>
              <a:buSzPts val="1400"/>
              <a:buNone/>
            </a:pPr>
            <a:r>
              <a:rPr lang="en-US"/>
              <a:t>Every adult was once an infant-toddler-child-adolescent-teenager. As we grow our bodies go through a lot of changes. Every adult you know either your parent, your mom or dad, your grandparent, aunt or uncle has gone through puberty. It is important to remember that everybody goes through these changes. No matter where you live, whether you are a boy or a girl, whether you like vanilla or double-fudge-chunk ice cream. You will all experience Puberty.</a:t>
            </a:r>
            <a:endParaRPr/>
          </a:p>
        </p:txBody>
      </p:sp>
      <p:sp>
        <p:nvSpPr>
          <p:cNvPr id="172" name="Google Shape;172;p9:notes"/>
          <p:cNvSpPr txBox="1"/>
          <p:nvPr>
            <p:ph idx="12" type="sldNum"/>
          </p:nvPr>
        </p:nvSpPr>
        <p:spPr>
          <a:xfrm>
            <a:off x="4021294" y="8914112"/>
            <a:ext cx="3076363" cy="469587"/>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44"/>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4"/>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4"/>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4"/>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78" name="Shape 78"/>
        <p:cNvGrpSpPr/>
        <p:nvPr/>
      </p:nvGrpSpPr>
      <p:grpSpPr>
        <a:xfrm>
          <a:off x="0" y="0"/>
          <a:ext cx="0" cy="0"/>
          <a:chOff x="0" y="0"/>
          <a:chExt cx="0" cy="0"/>
        </a:xfrm>
      </p:grpSpPr>
      <p:sp>
        <p:nvSpPr>
          <p:cNvPr id="79" name="Google Shape;79;p53"/>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3"/>
          <p:cNvSpPr txBox="1"/>
          <p:nvPr>
            <p:ph idx="1" type="body"/>
          </p:nvPr>
        </p:nvSpPr>
        <p:spPr>
          <a:xfrm>
            <a:off x="11430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81" name="Google Shape;81;p53"/>
          <p:cNvSpPr txBox="1"/>
          <p:nvPr>
            <p:ph idx="2" type="body"/>
          </p:nvPr>
        </p:nvSpPr>
        <p:spPr>
          <a:xfrm>
            <a:off x="46863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82" name="Google Shape;82;p53"/>
          <p:cNvSpPr txBox="1"/>
          <p:nvPr>
            <p:ph idx="3" type="body"/>
          </p:nvPr>
        </p:nvSpPr>
        <p:spPr>
          <a:xfrm>
            <a:off x="1143000" y="4017963"/>
            <a:ext cx="3390900" cy="2112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83" name="Google Shape;83;p53"/>
          <p:cNvSpPr txBox="1"/>
          <p:nvPr>
            <p:ph idx="4" type="body"/>
          </p:nvPr>
        </p:nvSpPr>
        <p:spPr>
          <a:xfrm>
            <a:off x="4686300" y="4017963"/>
            <a:ext cx="3390900" cy="2112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84" name="Google Shape;84;p53"/>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3"/>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3"/>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7" name="Shape 87"/>
        <p:cNvGrpSpPr/>
        <p:nvPr/>
      </p:nvGrpSpPr>
      <p:grpSpPr>
        <a:xfrm>
          <a:off x="0" y="0"/>
          <a:ext cx="0" cy="0"/>
          <a:chOff x="0" y="0"/>
          <a:chExt cx="0" cy="0"/>
        </a:xfrm>
      </p:grpSpPr>
      <p:pic>
        <p:nvPicPr>
          <p:cNvPr id="88" name="Google Shape;88;p5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9" name="Google Shape;89;p54"/>
          <p:cNvSpPr txBox="1"/>
          <p:nvPr>
            <p:ph type="ctrTitle"/>
          </p:nvPr>
        </p:nvSpPr>
        <p:spPr>
          <a:xfrm>
            <a:off x="1143000" y="3733800"/>
            <a:ext cx="7162800" cy="1600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4"/>
          <p:cNvSpPr txBox="1"/>
          <p:nvPr>
            <p:ph idx="1" type="subTitle"/>
          </p:nvPr>
        </p:nvSpPr>
        <p:spPr>
          <a:xfrm>
            <a:off x="1143000" y="2743200"/>
            <a:ext cx="7162800" cy="83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400"/>
              </a:spcBef>
              <a:spcAft>
                <a:spcPts val="0"/>
              </a:spcAft>
              <a:buSzPts val="1600"/>
              <a:buFont typeface="Palatino Linotype"/>
              <a:buNone/>
              <a:defRPr sz="2000"/>
            </a:lvl1pPr>
            <a:lvl2pPr lvl="1" algn="l">
              <a:lnSpc>
                <a:spcPct val="100000"/>
              </a:lnSpc>
              <a:spcBef>
                <a:spcPts val="360"/>
              </a:spcBef>
              <a:spcAft>
                <a:spcPts val="0"/>
              </a:spcAft>
              <a:buSzPts val="1440"/>
              <a:buChar char="−"/>
              <a:defRPr/>
            </a:lvl2pPr>
            <a:lvl3pPr lvl="2" algn="l">
              <a:lnSpc>
                <a:spcPct val="100000"/>
              </a:lnSpc>
              <a:spcBef>
                <a:spcPts val="360"/>
              </a:spcBef>
              <a:spcAft>
                <a:spcPts val="0"/>
              </a:spcAft>
              <a:buSzPts val="1440"/>
              <a:buChar char="•"/>
              <a:defRPr/>
            </a:lvl3pPr>
            <a:lvl4pPr lvl="3" algn="l">
              <a:lnSpc>
                <a:spcPct val="100000"/>
              </a:lnSpc>
              <a:spcBef>
                <a:spcPts val="360"/>
              </a:spcBef>
              <a:spcAft>
                <a:spcPts val="0"/>
              </a:spcAft>
              <a:buSzPts val="1440"/>
              <a:buChar char="−"/>
              <a:defRPr/>
            </a:lvl4pPr>
            <a:lvl5pPr lvl="4" algn="l">
              <a:lnSpc>
                <a:spcPct val="100000"/>
              </a:lnSpc>
              <a:spcBef>
                <a:spcPts val="360"/>
              </a:spcBef>
              <a:spcAft>
                <a:spcPts val="0"/>
              </a:spcAft>
              <a:buSzPts val="1440"/>
              <a:buChar char="•"/>
              <a:defRPr/>
            </a:lvl5pPr>
            <a:lvl6pPr lvl="5" algn="l">
              <a:lnSpc>
                <a:spcPct val="100000"/>
              </a:lnSpc>
              <a:spcBef>
                <a:spcPts val="360"/>
              </a:spcBef>
              <a:spcAft>
                <a:spcPts val="0"/>
              </a:spcAft>
              <a:buSzPts val="1440"/>
              <a:buChar char="•"/>
              <a:defRPr/>
            </a:lvl6pPr>
            <a:lvl7pPr lvl="6" algn="l">
              <a:lnSpc>
                <a:spcPct val="100000"/>
              </a:lnSpc>
              <a:spcBef>
                <a:spcPts val="360"/>
              </a:spcBef>
              <a:spcAft>
                <a:spcPts val="0"/>
              </a:spcAft>
              <a:buSzPts val="1440"/>
              <a:buChar char="•"/>
              <a:defRPr/>
            </a:lvl7pPr>
            <a:lvl8pPr lvl="7" algn="l">
              <a:lnSpc>
                <a:spcPct val="100000"/>
              </a:lnSpc>
              <a:spcBef>
                <a:spcPts val="360"/>
              </a:spcBef>
              <a:spcAft>
                <a:spcPts val="0"/>
              </a:spcAft>
              <a:buSzPts val="1440"/>
              <a:buChar char="•"/>
              <a:defRPr/>
            </a:lvl8pPr>
            <a:lvl9pPr lvl="8" algn="l">
              <a:lnSpc>
                <a:spcPct val="100000"/>
              </a:lnSpc>
              <a:spcBef>
                <a:spcPts val="360"/>
              </a:spcBef>
              <a:spcAft>
                <a:spcPts val="0"/>
              </a:spcAft>
              <a:buSzPts val="1440"/>
              <a:buChar char="•"/>
              <a:defRPr/>
            </a:lvl9pPr>
          </a:lstStyle>
          <a:p/>
        </p:txBody>
      </p:sp>
      <p:sp>
        <p:nvSpPr>
          <p:cNvPr id="91" name="Google Shape;91;p54"/>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4"/>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4"/>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55"/>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5"/>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5"/>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56"/>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6"/>
          <p:cNvSpPr txBox="1"/>
          <p:nvPr>
            <p:ph idx="1" type="body"/>
          </p:nvPr>
        </p:nvSpPr>
        <p:spPr>
          <a:xfrm rot="5400000">
            <a:off x="2420938" y="474663"/>
            <a:ext cx="4378325" cy="693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101" name="Google Shape;101;p56"/>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6"/>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6"/>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57"/>
          <p:cNvSpPr txBox="1"/>
          <p:nvPr>
            <p:ph type="title"/>
          </p:nvPr>
        </p:nvSpPr>
        <p:spPr>
          <a:xfrm rot="5400000">
            <a:off x="4411663" y="2465387"/>
            <a:ext cx="5597525" cy="17335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7"/>
          <p:cNvSpPr txBox="1"/>
          <p:nvPr>
            <p:ph idx="1" type="body"/>
          </p:nvPr>
        </p:nvSpPr>
        <p:spPr>
          <a:xfrm rot="5400000">
            <a:off x="868363" y="808037"/>
            <a:ext cx="5597525" cy="504825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107" name="Google Shape;107;p57"/>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7"/>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57"/>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45"/>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5"/>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Font typeface="Palatino Linotype"/>
              <a:buChar char="•"/>
              <a:defRPr sz="2800"/>
            </a:lvl1pPr>
            <a:lvl2pPr indent="-350519" lvl="1" marL="914400" algn="l">
              <a:lnSpc>
                <a:spcPct val="100000"/>
              </a:lnSpc>
              <a:spcBef>
                <a:spcPts val="480"/>
              </a:spcBef>
              <a:spcAft>
                <a:spcPts val="0"/>
              </a:spcAft>
              <a:buSzPts val="1920"/>
              <a:buChar char="−"/>
              <a:defRPr sz="2400"/>
            </a:lvl2pPr>
            <a:lvl3pPr indent="-330200" lvl="2" marL="1371600" algn="l">
              <a:lnSpc>
                <a:spcPct val="100000"/>
              </a:lnSpc>
              <a:spcBef>
                <a:spcPts val="400"/>
              </a:spcBef>
              <a:spcAft>
                <a:spcPts val="0"/>
              </a:spcAft>
              <a:buSzPts val="1600"/>
              <a:buFont typeface="Palatino Linotype"/>
              <a:buChar char="•"/>
              <a:defRPr sz="2000"/>
            </a:lvl3pPr>
            <a:lvl4pPr indent="-320039" lvl="3" marL="1828800" algn="l">
              <a:lnSpc>
                <a:spcPct val="100000"/>
              </a:lnSpc>
              <a:spcBef>
                <a:spcPts val="360"/>
              </a:spcBef>
              <a:spcAft>
                <a:spcPts val="0"/>
              </a:spcAft>
              <a:buSzPts val="1440"/>
              <a:buChar char="−"/>
              <a:defRPr sz="1800"/>
            </a:lvl4pPr>
            <a:lvl5pPr indent="-320039" lvl="4" marL="2286000" algn="l">
              <a:lnSpc>
                <a:spcPct val="100000"/>
              </a:lnSpc>
              <a:spcBef>
                <a:spcPts val="360"/>
              </a:spcBef>
              <a:spcAft>
                <a:spcPts val="0"/>
              </a:spcAft>
              <a:buSzPts val="1440"/>
              <a:buFont typeface="Palatino Linotype"/>
              <a:buChar char="•"/>
              <a:defRPr sz="1800"/>
            </a:lvl5pPr>
            <a:lvl6pPr indent="-320039" lvl="5" marL="2743200" algn="l">
              <a:lnSpc>
                <a:spcPct val="100000"/>
              </a:lnSpc>
              <a:spcBef>
                <a:spcPts val="360"/>
              </a:spcBef>
              <a:spcAft>
                <a:spcPts val="0"/>
              </a:spcAft>
              <a:buSzPts val="1440"/>
              <a:buFont typeface="Palatino Linotype"/>
              <a:buChar char="•"/>
              <a:defRPr sz="1800"/>
            </a:lvl6pPr>
            <a:lvl7pPr indent="-320039" lvl="6" marL="3200400" algn="l">
              <a:lnSpc>
                <a:spcPct val="100000"/>
              </a:lnSpc>
              <a:spcBef>
                <a:spcPts val="360"/>
              </a:spcBef>
              <a:spcAft>
                <a:spcPts val="0"/>
              </a:spcAft>
              <a:buSzPts val="1440"/>
              <a:buFont typeface="Palatino Linotype"/>
              <a:buChar char="•"/>
              <a:defRPr sz="1800"/>
            </a:lvl7pPr>
            <a:lvl8pPr indent="-320040" lvl="7" marL="3657600" algn="l">
              <a:lnSpc>
                <a:spcPct val="100000"/>
              </a:lnSpc>
              <a:spcBef>
                <a:spcPts val="360"/>
              </a:spcBef>
              <a:spcAft>
                <a:spcPts val="0"/>
              </a:spcAft>
              <a:buSzPts val="1440"/>
              <a:buFont typeface="Palatino Linotype"/>
              <a:buChar char="•"/>
              <a:defRPr sz="1800"/>
            </a:lvl8pPr>
            <a:lvl9pPr indent="-320040" lvl="8" marL="4114800" algn="l">
              <a:lnSpc>
                <a:spcPct val="100000"/>
              </a:lnSpc>
              <a:spcBef>
                <a:spcPts val="360"/>
              </a:spcBef>
              <a:spcAft>
                <a:spcPts val="0"/>
              </a:spcAft>
              <a:buSzPts val="1440"/>
              <a:buFont typeface="Palatino Linotype"/>
              <a:buChar char="•"/>
              <a:defRPr sz="1800"/>
            </a:lvl9pPr>
          </a:lstStyle>
          <a:p/>
        </p:txBody>
      </p:sp>
      <p:sp>
        <p:nvSpPr>
          <p:cNvPr id="24" name="Google Shape;24;p45"/>
          <p:cNvSpPr txBox="1"/>
          <p:nvPr>
            <p:ph idx="2" type="body"/>
          </p:nvPr>
        </p:nvSpPr>
        <p:spPr>
          <a:xfrm>
            <a:off x="4686300" y="1752600"/>
            <a:ext cx="3390900" cy="4378325"/>
          </a:xfrm>
          <a:prstGeom prst="rect">
            <a:avLst/>
          </a:prstGeom>
          <a:noFill/>
          <a:ln>
            <a:noFill/>
          </a:ln>
        </p:spPr>
        <p:txBody>
          <a:bodyPr anchorCtr="0" anchor="t" bIns="45700" lIns="91425" spcFirstLastPara="1" rIns="91425" wrap="square" tIns="45700">
            <a:noAutofit/>
          </a:bodyPr>
          <a:lstStyle>
            <a:lvl1pPr indent="-370840" lvl="0" marL="457200" algn="l">
              <a:lnSpc>
                <a:spcPct val="100000"/>
              </a:lnSpc>
              <a:spcBef>
                <a:spcPts val="560"/>
              </a:spcBef>
              <a:spcAft>
                <a:spcPts val="0"/>
              </a:spcAft>
              <a:buSzPts val="2240"/>
              <a:buFont typeface="Palatino Linotype"/>
              <a:buChar char="•"/>
              <a:defRPr sz="2800"/>
            </a:lvl1pPr>
            <a:lvl2pPr indent="-350519" lvl="1" marL="914400" algn="l">
              <a:lnSpc>
                <a:spcPct val="100000"/>
              </a:lnSpc>
              <a:spcBef>
                <a:spcPts val="480"/>
              </a:spcBef>
              <a:spcAft>
                <a:spcPts val="0"/>
              </a:spcAft>
              <a:buSzPts val="1920"/>
              <a:buChar char="−"/>
              <a:defRPr sz="2400"/>
            </a:lvl2pPr>
            <a:lvl3pPr indent="-330200" lvl="2" marL="1371600" algn="l">
              <a:lnSpc>
                <a:spcPct val="100000"/>
              </a:lnSpc>
              <a:spcBef>
                <a:spcPts val="400"/>
              </a:spcBef>
              <a:spcAft>
                <a:spcPts val="0"/>
              </a:spcAft>
              <a:buSzPts val="1600"/>
              <a:buFont typeface="Palatino Linotype"/>
              <a:buChar char="•"/>
              <a:defRPr sz="2000"/>
            </a:lvl3pPr>
            <a:lvl4pPr indent="-320039" lvl="3" marL="1828800" algn="l">
              <a:lnSpc>
                <a:spcPct val="100000"/>
              </a:lnSpc>
              <a:spcBef>
                <a:spcPts val="360"/>
              </a:spcBef>
              <a:spcAft>
                <a:spcPts val="0"/>
              </a:spcAft>
              <a:buSzPts val="1440"/>
              <a:buChar char="−"/>
              <a:defRPr sz="1800"/>
            </a:lvl4pPr>
            <a:lvl5pPr indent="-320039" lvl="4" marL="2286000" algn="l">
              <a:lnSpc>
                <a:spcPct val="100000"/>
              </a:lnSpc>
              <a:spcBef>
                <a:spcPts val="360"/>
              </a:spcBef>
              <a:spcAft>
                <a:spcPts val="0"/>
              </a:spcAft>
              <a:buSzPts val="1440"/>
              <a:buFont typeface="Palatino Linotype"/>
              <a:buChar char="•"/>
              <a:defRPr sz="1800"/>
            </a:lvl5pPr>
            <a:lvl6pPr indent="-320039" lvl="5" marL="2743200" algn="l">
              <a:lnSpc>
                <a:spcPct val="100000"/>
              </a:lnSpc>
              <a:spcBef>
                <a:spcPts val="360"/>
              </a:spcBef>
              <a:spcAft>
                <a:spcPts val="0"/>
              </a:spcAft>
              <a:buSzPts val="1440"/>
              <a:buFont typeface="Palatino Linotype"/>
              <a:buChar char="•"/>
              <a:defRPr sz="1800"/>
            </a:lvl6pPr>
            <a:lvl7pPr indent="-320039" lvl="6" marL="3200400" algn="l">
              <a:lnSpc>
                <a:spcPct val="100000"/>
              </a:lnSpc>
              <a:spcBef>
                <a:spcPts val="360"/>
              </a:spcBef>
              <a:spcAft>
                <a:spcPts val="0"/>
              </a:spcAft>
              <a:buSzPts val="1440"/>
              <a:buFont typeface="Palatino Linotype"/>
              <a:buChar char="•"/>
              <a:defRPr sz="1800"/>
            </a:lvl7pPr>
            <a:lvl8pPr indent="-320040" lvl="7" marL="3657600" algn="l">
              <a:lnSpc>
                <a:spcPct val="100000"/>
              </a:lnSpc>
              <a:spcBef>
                <a:spcPts val="360"/>
              </a:spcBef>
              <a:spcAft>
                <a:spcPts val="0"/>
              </a:spcAft>
              <a:buSzPts val="1440"/>
              <a:buFont typeface="Palatino Linotype"/>
              <a:buChar char="•"/>
              <a:defRPr sz="1800"/>
            </a:lvl8pPr>
            <a:lvl9pPr indent="-320040" lvl="8" marL="4114800" algn="l">
              <a:lnSpc>
                <a:spcPct val="100000"/>
              </a:lnSpc>
              <a:spcBef>
                <a:spcPts val="360"/>
              </a:spcBef>
              <a:spcAft>
                <a:spcPts val="0"/>
              </a:spcAft>
              <a:buSzPts val="1440"/>
              <a:buFont typeface="Palatino Linotype"/>
              <a:buChar char="•"/>
              <a:defRPr sz="1800"/>
            </a:lvl9pPr>
          </a:lstStyle>
          <a:p/>
        </p:txBody>
      </p:sp>
      <p:sp>
        <p:nvSpPr>
          <p:cNvPr id="25" name="Google Shape;25;p45"/>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5"/>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6"/>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6"/>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31" name="Google Shape;31;p46"/>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6"/>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6"/>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1600"/>
              <a:buFont typeface="Palatino Linotype"/>
              <a:buNone/>
              <a:defRPr sz="2000"/>
            </a:lvl1pPr>
            <a:lvl2pPr indent="-228600" lvl="1" marL="914400" algn="l">
              <a:lnSpc>
                <a:spcPct val="100000"/>
              </a:lnSpc>
              <a:spcBef>
                <a:spcPts val="360"/>
              </a:spcBef>
              <a:spcAft>
                <a:spcPts val="0"/>
              </a:spcAft>
              <a:buSzPts val="1440"/>
              <a:buNone/>
              <a:defRPr sz="1800"/>
            </a:lvl2pPr>
            <a:lvl3pPr indent="-228600" lvl="2" marL="1371600" algn="l">
              <a:lnSpc>
                <a:spcPct val="100000"/>
              </a:lnSpc>
              <a:spcBef>
                <a:spcPts val="320"/>
              </a:spcBef>
              <a:spcAft>
                <a:spcPts val="0"/>
              </a:spcAft>
              <a:buSzPts val="1280"/>
              <a:buFont typeface="Palatino Linotype"/>
              <a:buNone/>
              <a:defRPr sz="1600"/>
            </a:lvl3pPr>
            <a:lvl4pPr indent="-228600" lvl="3" marL="1828800" algn="l">
              <a:lnSpc>
                <a:spcPct val="100000"/>
              </a:lnSpc>
              <a:spcBef>
                <a:spcPts val="280"/>
              </a:spcBef>
              <a:spcAft>
                <a:spcPts val="0"/>
              </a:spcAft>
              <a:buSzPts val="1120"/>
              <a:buNone/>
              <a:defRPr sz="1400"/>
            </a:lvl4pPr>
            <a:lvl5pPr indent="-228600" lvl="4" marL="2286000" algn="l">
              <a:lnSpc>
                <a:spcPct val="100000"/>
              </a:lnSpc>
              <a:spcBef>
                <a:spcPts val="280"/>
              </a:spcBef>
              <a:spcAft>
                <a:spcPts val="0"/>
              </a:spcAft>
              <a:buSzPts val="1120"/>
              <a:buFont typeface="Palatino Linotype"/>
              <a:buNone/>
              <a:defRPr sz="1400"/>
            </a:lvl5pPr>
            <a:lvl6pPr indent="-228600" lvl="5" marL="2743200" algn="l">
              <a:lnSpc>
                <a:spcPct val="100000"/>
              </a:lnSpc>
              <a:spcBef>
                <a:spcPts val="280"/>
              </a:spcBef>
              <a:spcAft>
                <a:spcPts val="0"/>
              </a:spcAft>
              <a:buSzPts val="1120"/>
              <a:buFont typeface="Palatino Linotype"/>
              <a:buNone/>
              <a:defRPr sz="1400"/>
            </a:lvl6pPr>
            <a:lvl7pPr indent="-228600" lvl="6" marL="3200400" algn="l">
              <a:lnSpc>
                <a:spcPct val="100000"/>
              </a:lnSpc>
              <a:spcBef>
                <a:spcPts val="280"/>
              </a:spcBef>
              <a:spcAft>
                <a:spcPts val="0"/>
              </a:spcAft>
              <a:buSzPts val="1120"/>
              <a:buFont typeface="Palatino Linotype"/>
              <a:buNone/>
              <a:defRPr sz="1400"/>
            </a:lvl7pPr>
            <a:lvl8pPr indent="-228600" lvl="7" marL="3657600" algn="l">
              <a:lnSpc>
                <a:spcPct val="100000"/>
              </a:lnSpc>
              <a:spcBef>
                <a:spcPts val="280"/>
              </a:spcBef>
              <a:spcAft>
                <a:spcPts val="0"/>
              </a:spcAft>
              <a:buSzPts val="1120"/>
              <a:buFont typeface="Palatino Linotype"/>
              <a:buNone/>
              <a:defRPr sz="1400"/>
            </a:lvl8pPr>
            <a:lvl9pPr indent="-228600" lvl="8" marL="4114800" algn="l">
              <a:lnSpc>
                <a:spcPct val="100000"/>
              </a:lnSpc>
              <a:spcBef>
                <a:spcPts val="280"/>
              </a:spcBef>
              <a:spcAft>
                <a:spcPts val="0"/>
              </a:spcAft>
              <a:buSzPts val="1120"/>
              <a:buFont typeface="Palatino Linotype"/>
              <a:buNone/>
              <a:defRPr sz="1400"/>
            </a:lvl9pPr>
          </a:lstStyle>
          <a:p/>
        </p:txBody>
      </p:sp>
      <p:sp>
        <p:nvSpPr>
          <p:cNvPr id="37" name="Google Shape;37;p47"/>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7"/>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7"/>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0" name="Shape 40"/>
        <p:cNvGrpSpPr/>
        <p:nvPr/>
      </p:nvGrpSpPr>
      <p:grpSpPr>
        <a:xfrm>
          <a:off x="0" y="0"/>
          <a:ext cx="0" cy="0"/>
          <a:chOff x="0" y="0"/>
          <a:chExt cx="0" cy="0"/>
        </a:xfrm>
      </p:grpSpPr>
      <p:sp>
        <p:nvSpPr>
          <p:cNvPr id="41" name="Google Shape;41;p48"/>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8"/>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43" name="Google Shape;43;p48"/>
          <p:cNvSpPr txBox="1"/>
          <p:nvPr>
            <p:ph idx="2" type="body"/>
          </p:nvPr>
        </p:nvSpPr>
        <p:spPr>
          <a:xfrm>
            <a:off x="46863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44" name="Google Shape;44;p48"/>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8"/>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8"/>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9"/>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Font typeface="Palatino Linotype"/>
              <a:buNone/>
              <a:defRPr b="1" sz="2400"/>
            </a:lvl1pPr>
            <a:lvl2pPr indent="-228600" lvl="1" marL="914400" algn="l">
              <a:lnSpc>
                <a:spcPct val="100000"/>
              </a:lnSpc>
              <a:spcBef>
                <a:spcPts val="400"/>
              </a:spcBef>
              <a:spcAft>
                <a:spcPts val="0"/>
              </a:spcAft>
              <a:buSzPts val="1600"/>
              <a:buNone/>
              <a:defRPr b="1" sz="2000"/>
            </a:lvl2pPr>
            <a:lvl3pPr indent="-228600" lvl="2" marL="1371600" algn="l">
              <a:lnSpc>
                <a:spcPct val="100000"/>
              </a:lnSpc>
              <a:spcBef>
                <a:spcPts val="360"/>
              </a:spcBef>
              <a:spcAft>
                <a:spcPts val="0"/>
              </a:spcAft>
              <a:buSzPts val="1440"/>
              <a:buFont typeface="Palatino Linotype"/>
              <a:buNone/>
              <a:defRPr b="1" sz="1800"/>
            </a:lvl3pPr>
            <a:lvl4pPr indent="-228600" lvl="3" marL="1828800" algn="l">
              <a:lnSpc>
                <a:spcPct val="100000"/>
              </a:lnSpc>
              <a:spcBef>
                <a:spcPts val="320"/>
              </a:spcBef>
              <a:spcAft>
                <a:spcPts val="0"/>
              </a:spcAft>
              <a:buSzPts val="1280"/>
              <a:buNone/>
              <a:defRPr b="1" sz="1600"/>
            </a:lvl4pPr>
            <a:lvl5pPr indent="-228600" lvl="4" marL="2286000" algn="l">
              <a:lnSpc>
                <a:spcPct val="100000"/>
              </a:lnSpc>
              <a:spcBef>
                <a:spcPts val="320"/>
              </a:spcBef>
              <a:spcAft>
                <a:spcPts val="0"/>
              </a:spcAft>
              <a:buSzPts val="1280"/>
              <a:buFont typeface="Palatino Linotype"/>
              <a:buNone/>
              <a:defRPr b="1" sz="1600"/>
            </a:lvl5pPr>
            <a:lvl6pPr indent="-228600" lvl="5" marL="2743200" algn="l">
              <a:lnSpc>
                <a:spcPct val="100000"/>
              </a:lnSpc>
              <a:spcBef>
                <a:spcPts val="320"/>
              </a:spcBef>
              <a:spcAft>
                <a:spcPts val="0"/>
              </a:spcAft>
              <a:buSzPts val="1280"/>
              <a:buFont typeface="Palatino Linotype"/>
              <a:buNone/>
              <a:defRPr b="1" sz="1600"/>
            </a:lvl6pPr>
            <a:lvl7pPr indent="-228600" lvl="6" marL="3200400" algn="l">
              <a:lnSpc>
                <a:spcPct val="100000"/>
              </a:lnSpc>
              <a:spcBef>
                <a:spcPts val="320"/>
              </a:spcBef>
              <a:spcAft>
                <a:spcPts val="0"/>
              </a:spcAft>
              <a:buSzPts val="1280"/>
              <a:buFont typeface="Palatino Linotype"/>
              <a:buNone/>
              <a:defRPr b="1" sz="1600"/>
            </a:lvl7pPr>
            <a:lvl8pPr indent="-228600" lvl="7" marL="3657600" algn="l">
              <a:lnSpc>
                <a:spcPct val="100000"/>
              </a:lnSpc>
              <a:spcBef>
                <a:spcPts val="320"/>
              </a:spcBef>
              <a:spcAft>
                <a:spcPts val="0"/>
              </a:spcAft>
              <a:buSzPts val="1280"/>
              <a:buFont typeface="Palatino Linotype"/>
              <a:buNone/>
              <a:defRPr b="1" sz="1600"/>
            </a:lvl8pPr>
            <a:lvl9pPr indent="-228600" lvl="8" marL="4114800" algn="l">
              <a:lnSpc>
                <a:spcPct val="100000"/>
              </a:lnSpc>
              <a:spcBef>
                <a:spcPts val="320"/>
              </a:spcBef>
              <a:spcAft>
                <a:spcPts val="0"/>
              </a:spcAft>
              <a:buSzPts val="1280"/>
              <a:buFont typeface="Palatino Linotype"/>
              <a:buNone/>
              <a:defRPr b="1" sz="1600"/>
            </a:lvl9pPr>
          </a:lstStyle>
          <a:p/>
        </p:txBody>
      </p:sp>
      <p:sp>
        <p:nvSpPr>
          <p:cNvPr id="50" name="Google Shape;50;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Font typeface="Palatino Linotype"/>
              <a:buChar char="•"/>
              <a:defRPr sz="2400"/>
            </a:lvl1pPr>
            <a:lvl2pPr indent="-330200" lvl="1" marL="914400" algn="l">
              <a:lnSpc>
                <a:spcPct val="100000"/>
              </a:lnSpc>
              <a:spcBef>
                <a:spcPts val="400"/>
              </a:spcBef>
              <a:spcAft>
                <a:spcPts val="0"/>
              </a:spcAft>
              <a:buSzPts val="1600"/>
              <a:buChar char="−"/>
              <a:defRPr sz="2000"/>
            </a:lvl2pPr>
            <a:lvl3pPr indent="-320039" lvl="2" marL="1371600" algn="l">
              <a:lnSpc>
                <a:spcPct val="100000"/>
              </a:lnSpc>
              <a:spcBef>
                <a:spcPts val="360"/>
              </a:spcBef>
              <a:spcAft>
                <a:spcPts val="0"/>
              </a:spcAft>
              <a:buSzPts val="1440"/>
              <a:buFont typeface="Palatino Linotype"/>
              <a:buChar char="•"/>
              <a:defRPr sz="1800"/>
            </a:lvl3pPr>
            <a:lvl4pPr indent="-309880" lvl="3" marL="1828800" algn="l">
              <a:lnSpc>
                <a:spcPct val="100000"/>
              </a:lnSpc>
              <a:spcBef>
                <a:spcPts val="320"/>
              </a:spcBef>
              <a:spcAft>
                <a:spcPts val="0"/>
              </a:spcAft>
              <a:buSzPts val="1280"/>
              <a:buChar char="−"/>
              <a:defRPr sz="1600"/>
            </a:lvl4pPr>
            <a:lvl5pPr indent="-309879" lvl="4" marL="2286000" algn="l">
              <a:lnSpc>
                <a:spcPct val="100000"/>
              </a:lnSpc>
              <a:spcBef>
                <a:spcPts val="320"/>
              </a:spcBef>
              <a:spcAft>
                <a:spcPts val="0"/>
              </a:spcAft>
              <a:buSzPts val="1280"/>
              <a:buFont typeface="Palatino Linotype"/>
              <a:buChar char="•"/>
              <a:defRPr sz="1600"/>
            </a:lvl5pPr>
            <a:lvl6pPr indent="-309879" lvl="5" marL="2743200" algn="l">
              <a:lnSpc>
                <a:spcPct val="100000"/>
              </a:lnSpc>
              <a:spcBef>
                <a:spcPts val="320"/>
              </a:spcBef>
              <a:spcAft>
                <a:spcPts val="0"/>
              </a:spcAft>
              <a:buSzPts val="1280"/>
              <a:buFont typeface="Palatino Linotype"/>
              <a:buChar char="•"/>
              <a:defRPr sz="1600"/>
            </a:lvl6pPr>
            <a:lvl7pPr indent="-309879" lvl="6" marL="3200400" algn="l">
              <a:lnSpc>
                <a:spcPct val="100000"/>
              </a:lnSpc>
              <a:spcBef>
                <a:spcPts val="320"/>
              </a:spcBef>
              <a:spcAft>
                <a:spcPts val="0"/>
              </a:spcAft>
              <a:buSzPts val="1280"/>
              <a:buFont typeface="Palatino Linotype"/>
              <a:buChar char="•"/>
              <a:defRPr sz="1600"/>
            </a:lvl7pPr>
            <a:lvl8pPr indent="-309879" lvl="7" marL="3657600" algn="l">
              <a:lnSpc>
                <a:spcPct val="100000"/>
              </a:lnSpc>
              <a:spcBef>
                <a:spcPts val="320"/>
              </a:spcBef>
              <a:spcAft>
                <a:spcPts val="0"/>
              </a:spcAft>
              <a:buSzPts val="1280"/>
              <a:buFont typeface="Palatino Linotype"/>
              <a:buChar char="•"/>
              <a:defRPr sz="1600"/>
            </a:lvl8pPr>
            <a:lvl9pPr indent="-309879" lvl="8" marL="4114800" algn="l">
              <a:lnSpc>
                <a:spcPct val="100000"/>
              </a:lnSpc>
              <a:spcBef>
                <a:spcPts val="320"/>
              </a:spcBef>
              <a:spcAft>
                <a:spcPts val="0"/>
              </a:spcAft>
              <a:buSzPts val="1280"/>
              <a:buFont typeface="Palatino Linotype"/>
              <a:buChar char="•"/>
              <a:defRPr sz="1600"/>
            </a:lvl9pPr>
          </a:lstStyle>
          <a:p/>
        </p:txBody>
      </p:sp>
      <p:sp>
        <p:nvSpPr>
          <p:cNvPr id="51" name="Google Shape;51;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920"/>
              <a:buFont typeface="Palatino Linotype"/>
              <a:buNone/>
              <a:defRPr b="1" sz="2400"/>
            </a:lvl1pPr>
            <a:lvl2pPr indent="-228600" lvl="1" marL="914400" algn="l">
              <a:lnSpc>
                <a:spcPct val="100000"/>
              </a:lnSpc>
              <a:spcBef>
                <a:spcPts val="400"/>
              </a:spcBef>
              <a:spcAft>
                <a:spcPts val="0"/>
              </a:spcAft>
              <a:buSzPts val="1600"/>
              <a:buNone/>
              <a:defRPr b="1" sz="2000"/>
            </a:lvl2pPr>
            <a:lvl3pPr indent="-228600" lvl="2" marL="1371600" algn="l">
              <a:lnSpc>
                <a:spcPct val="100000"/>
              </a:lnSpc>
              <a:spcBef>
                <a:spcPts val="360"/>
              </a:spcBef>
              <a:spcAft>
                <a:spcPts val="0"/>
              </a:spcAft>
              <a:buSzPts val="1440"/>
              <a:buFont typeface="Palatino Linotype"/>
              <a:buNone/>
              <a:defRPr b="1" sz="1800"/>
            </a:lvl3pPr>
            <a:lvl4pPr indent="-228600" lvl="3" marL="1828800" algn="l">
              <a:lnSpc>
                <a:spcPct val="100000"/>
              </a:lnSpc>
              <a:spcBef>
                <a:spcPts val="320"/>
              </a:spcBef>
              <a:spcAft>
                <a:spcPts val="0"/>
              </a:spcAft>
              <a:buSzPts val="1280"/>
              <a:buNone/>
              <a:defRPr b="1" sz="1600"/>
            </a:lvl4pPr>
            <a:lvl5pPr indent="-228600" lvl="4" marL="2286000" algn="l">
              <a:lnSpc>
                <a:spcPct val="100000"/>
              </a:lnSpc>
              <a:spcBef>
                <a:spcPts val="320"/>
              </a:spcBef>
              <a:spcAft>
                <a:spcPts val="0"/>
              </a:spcAft>
              <a:buSzPts val="1280"/>
              <a:buFont typeface="Palatino Linotype"/>
              <a:buNone/>
              <a:defRPr b="1" sz="1600"/>
            </a:lvl5pPr>
            <a:lvl6pPr indent="-228600" lvl="5" marL="2743200" algn="l">
              <a:lnSpc>
                <a:spcPct val="100000"/>
              </a:lnSpc>
              <a:spcBef>
                <a:spcPts val="320"/>
              </a:spcBef>
              <a:spcAft>
                <a:spcPts val="0"/>
              </a:spcAft>
              <a:buSzPts val="1280"/>
              <a:buFont typeface="Palatino Linotype"/>
              <a:buNone/>
              <a:defRPr b="1" sz="1600"/>
            </a:lvl6pPr>
            <a:lvl7pPr indent="-228600" lvl="6" marL="3200400" algn="l">
              <a:lnSpc>
                <a:spcPct val="100000"/>
              </a:lnSpc>
              <a:spcBef>
                <a:spcPts val="320"/>
              </a:spcBef>
              <a:spcAft>
                <a:spcPts val="0"/>
              </a:spcAft>
              <a:buSzPts val="1280"/>
              <a:buFont typeface="Palatino Linotype"/>
              <a:buNone/>
              <a:defRPr b="1" sz="1600"/>
            </a:lvl7pPr>
            <a:lvl8pPr indent="-228600" lvl="7" marL="3657600" algn="l">
              <a:lnSpc>
                <a:spcPct val="100000"/>
              </a:lnSpc>
              <a:spcBef>
                <a:spcPts val="320"/>
              </a:spcBef>
              <a:spcAft>
                <a:spcPts val="0"/>
              </a:spcAft>
              <a:buSzPts val="1280"/>
              <a:buFont typeface="Palatino Linotype"/>
              <a:buNone/>
              <a:defRPr b="1" sz="1600"/>
            </a:lvl8pPr>
            <a:lvl9pPr indent="-228600" lvl="8" marL="4114800" algn="l">
              <a:lnSpc>
                <a:spcPct val="100000"/>
              </a:lnSpc>
              <a:spcBef>
                <a:spcPts val="320"/>
              </a:spcBef>
              <a:spcAft>
                <a:spcPts val="0"/>
              </a:spcAft>
              <a:buSzPts val="1280"/>
              <a:buFont typeface="Palatino Linotype"/>
              <a:buNone/>
              <a:defRPr b="1" sz="1600"/>
            </a:lvl9pPr>
          </a:lstStyle>
          <a:p/>
        </p:txBody>
      </p:sp>
      <p:sp>
        <p:nvSpPr>
          <p:cNvPr id="52" name="Google Shape;52;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480"/>
              </a:spcBef>
              <a:spcAft>
                <a:spcPts val="0"/>
              </a:spcAft>
              <a:buSzPts val="1920"/>
              <a:buFont typeface="Palatino Linotype"/>
              <a:buChar char="•"/>
              <a:defRPr sz="2400"/>
            </a:lvl1pPr>
            <a:lvl2pPr indent="-330200" lvl="1" marL="914400" algn="l">
              <a:lnSpc>
                <a:spcPct val="100000"/>
              </a:lnSpc>
              <a:spcBef>
                <a:spcPts val="400"/>
              </a:spcBef>
              <a:spcAft>
                <a:spcPts val="0"/>
              </a:spcAft>
              <a:buSzPts val="1600"/>
              <a:buChar char="−"/>
              <a:defRPr sz="2000"/>
            </a:lvl2pPr>
            <a:lvl3pPr indent="-320039" lvl="2" marL="1371600" algn="l">
              <a:lnSpc>
                <a:spcPct val="100000"/>
              </a:lnSpc>
              <a:spcBef>
                <a:spcPts val="360"/>
              </a:spcBef>
              <a:spcAft>
                <a:spcPts val="0"/>
              </a:spcAft>
              <a:buSzPts val="1440"/>
              <a:buFont typeface="Palatino Linotype"/>
              <a:buChar char="•"/>
              <a:defRPr sz="1800"/>
            </a:lvl3pPr>
            <a:lvl4pPr indent="-309880" lvl="3" marL="1828800" algn="l">
              <a:lnSpc>
                <a:spcPct val="100000"/>
              </a:lnSpc>
              <a:spcBef>
                <a:spcPts val="320"/>
              </a:spcBef>
              <a:spcAft>
                <a:spcPts val="0"/>
              </a:spcAft>
              <a:buSzPts val="1280"/>
              <a:buChar char="−"/>
              <a:defRPr sz="1600"/>
            </a:lvl4pPr>
            <a:lvl5pPr indent="-309879" lvl="4" marL="2286000" algn="l">
              <a:lnSpc>
                <a:spcPct val="100000"/>
              </a:lnSpc>
              <a:spcBef>
                <a:spcPts val="320"/>
              </a:spcBef>
              <a:spcAft>
                <a:spcPts val="0"/>
              </a:spcAft>
              <a:buSzPts val="1280"/>
              <a:buFont typeface="Palatino Linotype"/>
              <a:buChar char="•"/>
              <a:defRPr sz="1600"/>
            </a:lvl5pPr>
            <a:lvl6pPr indent="-309879" lvl="5" marL="2743200" algn="l">
              <a:lnSpc>
                <a:spcPct val="100000"/>
              </a:lnSpc>
              <a:spcBef>
                <a:spcPts val="320"/>
              </a:spcBef>
              <a:spcAft>
                <a:spcPts val="0"/>
              </a:spcAft>
              <a:buSzPts val="1280"/>
              <a:buFont typeface="Palatino Linotype"/>
              <a:buChar char="•"/>
              <a:defRPr sz="1600"/>
            </a:lvl6pPr>
            <a:lvl7pPr indent="-309879" lvl="6" marL="3200400" algn="l">
              <a:lnSpc>
                <a:spcPct val="100000"/>
              </a:lnSpc>
              <a:spcBef>
                <a:spcPts val="320"/>
              </a:spcBef>
              <a:spcAft>
                <a:spcPts val="0"/>
              </a:spcAft>
              <a:buSzPts val="1280"/>
              <a:buFont typeface="Palatino Linotype"/>
              <a:buChar char="•"/>
              <a:defRPr sz="1600"/>
            </a:lvl7pPr>
            <a:lvl8pPr indent="-309879" lvl="7" marL="3657600" algn="l">
              <a:lnSpc>
                <a:spcPct val="100000"/>
              </a:lnSpc>
              <a:spcBef>
                <a:spcPts val="320"/>
              </a:spcBef>
              <a:spcAft>
                <a:spcPts val="0"/>
              </a:spcAft>
              <a:buSzPts val="1280"/>
              <a:buFont typeface="Palatino Linotype"/>
              <a:buChar char="•"/>
              <a:defRPr sz="1600"/>
            </a:lvl8pPr>
            <a:lvl9pPr indent="-309879" lvl="8" marL="4114800" algn="l">
              <a:lnSpc>
                <a:spcPct val="100000"/>
              </a:lnSpc>
              <a:spcBef>
                <a:spcPts val="320"/>
              </a:spcBef>
              <a:spcAft>
                <a:spcPts val="0"/>
              </a:spcAft>
              <a:buSzPts val="1280"/>
              <a:buFont typeface="Palatino Linotype"/>
              <a:buChar char="•"/>
              <a:defRPr sz="1600"/>
            </a:lvl9pPr>
          </a:lstStyle>
          <a:p/>
        </p:txBody>
      </p:sp>
      <p:sp>
        <p:nvSpPr>
          <p:cNvPr id="53" name="Google Shape;53;p49"/>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9"/>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9"/>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6" name="Shape 56"/>
        <p:cNvGrpSpPr/>
        <p:nvPr/>
      </p:nvGrpSpPr>
      <p:grpSpPr>
        <a:xfrm>
          <a:off x="0" y="0"/>
          <a:ext cx="0" cy="0"/>
          <a:chOff x="0" y="0"/>
          <a:chExt cx="0" cy="0"/>
        </a:xfrm>
      </p:grpSpPr>
      <p:sp>
        <p:nvSpPr>
          <p:cNvPr id="57" name="Google Shape;57;p50"/>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0"/>
          <p:cNvSpPr txBox="1"/>
          <p:nvPr>
            <p:ph idx="1" type="body"/>
          </p:nvPr>
        </p:nvSpPr>
        <p:spPr>
          <a:xfrm>
            <a:off x="1143000" y="1752600"/>
            <a:ext cx="3390900" cy="4378325"/>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59" name="Google Shape;59;p50"/>
          <p:cNvSpPr txBox="1"/>
          <p:nvPr>
            <p:ph idx="2" type="body"/>
          </p:nvPr>
        </p:nvSpPr>
        <p:spPr>
          <a:xfrm>
            <a:off x="4686300" y="1752600"/>
            <a:ext cx="3390900" cy="211296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60" name="Google Shape;60;p50"/>
          <p:cNvSpPr txBox="1"/>
          <p:nvPr>
            <p:ph idx="3" type="body"/>
          </p:nvPr>
        </p:nvSpPr>
        <p:spPr>
          <a:xfrm>
            <a:off x="4686300" y="4017963"/>
            <a:ext cx="3390900" cy="2112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320040" lvl="1" marL="914400" algn="l">
              <a:lnSpc>
                <a:spcPct val="100000"/>
              </a:lnSpc>
              <a:spcBef>
                <a:spcPts val="360"/>
              </a:spcBef>
              <a:spcAft>
                <a:spcPts val="0"/>
              </a:spcAft>
              <a:buSzPts val="1440"/>
              <a:buChar char="−"/>
              <a:defRPr/>
            </a:lvl2pPr>
            <a:lvl3pPr indent="-320039" lvl="2" marL="1371600" algn="l">
              <a:lnSpc>
                <a:spcPct val="100000"/>
              </a:lnSpc>
              <a:spcBef>
                <a:spcPts val="360"/>
              </a:spcBef>
              <a:spcAft>
                <a:spcPts val="0"/>
              </a:spcAft>
              <a:buSzPts val="1440"/>
              <a:buChar char="•"/>
              <a:defRPr/>
            </a:lvl3pPr>
            <a:lvl4pPr indent="-320039" lvl="3" marL="1828800" algn="l">
              <a:lnSpc>
                <a:spcPct val="100000"/>
              </a:lnSpc>
              <a:spcBef>
                <a:spcPts val="360"/>
              </a:spcBef>
              <a:spcAft>
                <a:spcPts val="0"/>
              </a:spcAft>
              <a:buSzPts val="1440"/>
              <a:buChar char="−"/>
              <a:defRPr/>
            </a:lvl4pPr>
            <a:lvl5pPr indent="-320039" lvl="4" marL="2286000" algn="l">
              <a:lnSpc>
                <a:spcPct val="100000"/>
              </a:lnSpc>
              <a:spcBef>
                <a:spcPts val="360"/>
              </a:spcBef>
              <a:spcAft>
                <a:spcPts val="0"/>
              </a:spcAft>
              <a:buSzPts val="144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20040" lvl="7" marL="3657600" algn="l">
              <a:lnSpc>
                <a:spcPct val="100000"/>
              </a:lnSpc>
              <a:spcBef>
                <a:spcPts val="360"/>
              </a:spcBef>
              <a:spcAft>
                <a:spcPts val="0"/>
              </a:spcAft>
              <a:buSzPts val="1440"/>
              <a:buChar char="•"/>
              <a:defRPr/>
            </a:lvl8pPr>
            <a:lvl9pPr indent="-320040" lvl="8" marL="4114800" algn="l">
              <a:lnSpc>
                <a:spcPct val="100000"/>
              </a:lnSpc>
              <a:spcBef>
                <a:spcPts val="360"/>
              </a:spcBef>
              <a:spcAft>
                <a:spcPts val="0"/>
              </a:spcAft>
              <a:buSzPts val="1440"/>
              <a:buChar char="•"/>
              <a:defRPr/>
            </a:lvl9pPr>
          </a:lstStyle>
          <a:p/>
        </p:txBody>
      </p:sp>
      <p:sp>
        <p:nvSpPr>
          <p:cNvPr id="61" name="Google Shape;61;p50"/>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0"/>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5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lnSpc>
                <a:spcPct val="100000"/>
              </a:lnSpc>
              <a:spcBef>
                <a:spcPts val="640"/>
              </a:spcBef>
              <a:spcAft>
                <a:spcPts val="0"/>
              </a:spcAft>
              <a:buSzPts val="2560"/>
              <a:buFont typeface="Palatino Linotype"/>
              <a:buChar char="•"/>
              <a:defRPr sz="3200"/>
            </a:lvl1pPr>
            <a:lvl2pPr indent="-370840" lvl="1" marL="914400" algn="l">
              <a:lnSpc>
                <a:spcPct val="100000"/>
              </a:lnSpc>
              <a:spcBef>
                <a:spcPts val="560"/>
              </a:spcBef>
              <a:spcAft>
                <a:spcPts val="0"/>
              </a:spcAft>
              <a:buSzPts val="2240"/>
              <a:buChar char="−"/>
              <a:defRPr sz="2800"/>
            </a:lvl2pPr>
            <a:lvl3pPr indent="-350519" lvl="2" marL="1371600" algn="l">
              <a:lnSpc>
                <a:spcPct val="100000"/>
              </a:lnSpc>
              <a:spcBef>
                <a:spcPts val="480"/>
              </a:spcBef>
              <a:spcAft>
                <a:spcPts val="0"/>
              </a:spcAft>
              <a:buSzPts val="1920"/>
              <a:buFont typeface="Palatino Linotype"/>
              <a:buChar char="•"/>
              <a:defRPr sz="2400"/>
            </a:lvl3pPr>
            <a:lvl4pPr indent="-330200" lvl="3" marL="1828800" algn="l">
              <a:lnSpc>
                <a:spcPct val="100000"/>
              </a:lnSpc>
              <a:spcBef>
                <a:spcPts val="400"/>
              </a:spcBef>
              <a:spcAft>
                <a:spcPts val="0"/>
              </a:spcAft>
              <a:buSzPts val="1600"/>
              <a:buChar char="−"/>
              <a:defRPr sz="2000"/>
            </a:lvl4pPr>
            <a:lvl5pPr indent="-330200" lvl="4" marL="2286000" algn="l">
              <a:lnSpc>
                <a:spcPct val="100000"/>
              </a:lnSpc>
              <a:spcBef>
                <a:spcPts val="400"/>
              </a:spcBef>
              <a:spcAft>
                <a:spcPts val="0"/>
              </a:spcAft>
              <a:buSzPts val="1600"/>
              <a:buFont typeface="Palatino Linotype"/>
              <a:buChar char="•"/>
              <a:defRPr sz="2000"/>
            </a:lvl5pPr>
            <a:lvl6pPr indent="-330200" lvl="5" marL="2743200" algn="l">
              <a:lnSpc>
                <a:spcPct val="100000"/>
              </a:lnSpc>
              <a:spcBef>
                <a:spcPts val="400"/>
              </a:spcBef>
              <a:spcAft>
                <a:spcPts val="0"/>
              </a:spcAft>
              <a:buSzPts val="1600"/>
              <a:buFont typeface="Palatino Linotype"/>
              <a:buChar char="•"/>
              <a:defRPr sz="2000"/>
            </a:lvl6pPr>
            <a:lvl7pPr indent="-330200" lvl="6" marL="3200400" algn="l">
              <a:lnSpc>
                <a:spcPct val="100000"/>
              </a:lnSpc>
              <a:spcBef>
                <a:spcPts val="400"/>
              </a:spcBef>
              <a:spcAft>
                <a:spcPts val="0"/>
              </a:spcAft>
              <a:buSzPts val="1600"/>
              <a:buFont typeface="Palatino Linotype"/>
              <a:buChar char="•"/>
              <a:defRPr sz="2000"/>
            </a:lvl7pPr>
            <a:lvl8pPr indent="-330200" lvl="7" marL="3657600" algn="l">
              <a:lnSpc>
                <a:spcPct val="100000"/>
              </a:lnSpc>
              <a:spcBef>
                <a:spcPts val="400"/>
              </a:spcBef>
              <a:spcAft>
                <a:spcPts val="0"/>
              </a:spcAft>
              <a:buSzPts val="1600"/>
              <a:buFont typeface="Palatino Linotype"/>
              <a:buChar char="•"/>
              <a:defRPr sz="2000"/>
            </a:lvl8pPr>
            <a:lvl9pPr indent="-330200" lvl="8" marL="4114800" algn="l">
              <a:lnSpc>
                <a:spcPct val="100000"/>
              </a:lnSpc>
              <a:spcBef>
                <a:spcPts val="400"/>
              </a:spcBef>
              <a:spcAft>
                <a:spcPts val="0"/>
              </a:spcAft>
              <a:buSzPts val="1600"/>
              <a:buFont typeface="Palatino Linotype"/>
              <a:buChar char="•"/>
              <a:defRPr sz="2000"/>
            </a:lvl9pPr>
          </a:lstStyle>
          <a:p/>
        </p:txBody>
      </p:sp>
      <p:sp>
        <p:nvSpPr>
          <p:cNvPr id="67" name="Google Shape;67;p5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Font typeface="Palatino Linotype"/>
              <a:buNone/>
              <a:defRPr sz="1400"/>
            </a:lvl1pPr>
            <a:lvl2pPr indent="-228600" lvl="1" marL="914400" algn="l">
              <a:lnSpc>
                <a:spcPct val="100000"/>
              </a:lnSpc>
              <a:spcBef>
                <a:spcPts val="240"/>
              </a:spcBef>
              <a:spcAft>
                <a:spcPts val="0"/>
              </a:spcAft>
              <a:buSzPts val="960"/>
              <a:buNone/>
              <a:defRPr sz="1200"/>
            </a:lvl2pPr>
            <a:lvl3pPr indent="-228600" lvl="2" marL="1371600" algn="l">
              <a:lnSpc>
                <a:spcPct val="100000"/>
              </a:lnSpc>
              <a:spcBef>
                <a:spcPts val="200"/>
              </a:spcBef>
              <a:spcAft>
                <a:spcPts val="0"/>
              </a:spcAft>
              <a:buSzPts val="800"/>
              <a:buFont typeface="Palatino Linotype"/>
              <a:buNone/>
              <a:defRPr sz="1000"/>
            </a:lvl3pPr>
            <a:lvl4pPr indent="-228600" lvl="3" marL="1828800" algn="l">
              <a:lnSpc>
                <a:spcPct val="100000"/>
              </a:lnSpc>
              <a:spcBef>
                <a:spcPts val="180"/>
              </a:spcBef>
              <a:spcAft>
                <a:spcPts val="0"/>
              </a:spcAft>
              <a:buSzPts val="720"/>
              <a:buNone/>
              <a:defRPr sz="900"/>
            </a:lvl4pPr>
            <a:lvl5pPr indent="-228600" lvl="4" marL="2286000" algn="l">
              <a:lnSpc>
                <a:spcPct val="100000"/>
              </a:lnSpc>
              <a:spcBef>
                <a:spcPts val="180"/>
              </a:spcBef>
              <a:spcAft>
                <a:spcPts val="0"/>
              </a:spcAft>
              <a:buSzPts val="720"/>
              <a:buFont typeface="Palatino Linotype"/>
              <a:buNone/>
              <a:defRPr sz="900"/>
            </a:lvl5pPr>
            <a:lvl6pPr indent="-228600" lvl="5" marL="2743200" algn="l">
              <a:lnSpc>
                <a:spcPct val="100000"/>
              </a:lnSpc>
              <a:spcBef>
                <a:spcPts val="180"/>
              </a:spcBef>
              <a:spcAft>
                <a:spcPts val="0"/>
              </a:spcAft>
              <a:buSzPts val="720"/>
              <a:buFont typeface="Palatino Linotype"/>
              <a:buNone/>
              <a:defRPr sz="900"/>
            </a:lvl6pPr>
            <a:lvl7pPr indent="-228600" lvl="6" marL="3200400" algn="l">
              <a:lnSpc>
                <a:spcPct val="100000"/>
              </a:lnSpc>
              <a:spcBef>
                <a:spcPts val="180"/>
              </a:spcBef>
              <a:spcAft>
                <a:spcPts val="0"/>
              </a:spcAft>
              <a:buSzPts val="720"/>
              <a:buFont typeface="Palatino Linotype"/>
              <a:buNone/>
              <a:defRPr sz="900"/>
            </a:lvl7pPr>
            <a:lvl8pPr indent="-228600" lvl="7" marL="3657600" algn="l">
              <a:lnSpc>
                <a:spcPct val="100000"/>
              </a:lnSpc>
              <a:spcBef>
                <a:spcPts val="180"/>
              </a:spcBef>
              <a:spcAft>
                <a:spcPts val="0"/>
              </a:spcAft>
              <a:buSzPts val="720"/>
              <a:buFont typeface="Palatino Linotype"/>
              <a:buNone/>
              <a:defRPr sz="900"/>
            </a:lvl8pPr>
            <a:lvl9pPr indent="-228600" lvl="8" marL="4114800" algn="l">
              <a:lnSpc>
                <a:spcPct val="100000"/>
              </a:lnSpc>
              <a:spcBef>
                <a:spcPts val="180"/>
              </a:spcBef>
              <a:spcAft>
                <a:spcPts val="0"/>
              </a:spcAft>
              <a:buSzPts val="720"/>
              <a:buFont typeface="Palatino Linotype"/>
              <a:buNone/>
              <a:defRPr sz="900"/>
            </a:lvl9pPr>
          </a:lstStyle>
          <a:p/>
        </p:txBody>
      </p:sp>
      <p:sp>
        <p:nvSpPr>
          <p:cNvPr id="68" name="Google Shape;68;p51"/>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1"/>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2"/>
          <p:cNvSpPr/>
          <p:nvPr>
            <p:ph idx="2" type="pic"/>
          </p:nvPr>
        </p:nvSpPr>
        <p:spPr>
          <a:xfrm>
            <a:off x="1792288" y="612775"/>
            <a:ext cx="5486400" cy="4114800"/>
          </a:xfrm>
          <a:prstGeom prst="rect">
            <a:avLst/>
          </a:prstGeom>
          <a:noFill/>
          <a:ln>
            <a:noFill/>
          </a:ln>
        </p:spPr>
      </p:sp>
      <p:sp>
        <p:nvSpPr>
          <p:cNvPr id="74" name="Google Shape;74;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120"/>
              <a:buFont typeface="Palatino Linotype"/>
              <a:buNone/>
              <a:defRPr sz="1400"/>
            </a:lvl1pPr>
            <a:lvl2pPr indent="-228600" lvl="1" marL="914400" algn="l">
              <a:lnSpc>
                <a:spcPct val="100000"/>
              </a:lnSpc>
              <a:spcBef>
                <a:spcPts val="240"/>
              </a:spcBef>
              <a:spcAft>
                <a:spcPts val="0"/>
              </a:spcAft>
              <a:buSzPts val="960"/>
              <a:buNone/>
              <a:defRPr sz="1200"/>
            </a:lvl2pPr>
            <a:lvl3pPr indent="-228600" lvl="2" marL="1371600" algn="l">
              <a:lnSpc>
                <a:spcPct val="100000"/>
              </a:lnSpc>
              <a:spcBef>
                <a:spcPts val="200"/>
              </a:spcBef>
              <a:spcAft>
                <a:spcPts val="0"/>
              </a:spcAft>
              <a:buSzPts val="800"/>
              <a:buFont typeface="Palatino Linotype"/>
              <a:buNone/>
              <a:defRPr sz="1000"/>
            </a:lvl3pPr>
            <a:lvl4pPr indent="-228600" lvl="3" marL="1828800" algn="l">
              <a:lnSpc>
                <a:spcPct val="100000"/>
              </a:lnSpc>
              <a:spcBef>
                <a:spcPts val="180"/>
              </a:spcBef>
              <a:spcAft>
                <a:spcPts val="0"/>
              </a:spcAft>
              <a:buSzPts val="720"/>
              <a:buNone/>
              <a:defRPr sz="900"/>
            </a:lvl4pPr>
            <a:lvl5pPr indent="-228600" lvl="4" marL="2286000" algn="l">
              <a:lnSpc>
                <a:spcPct val="100000"/>
              </a:lnSpc>
              <a:spcBef>
                <a:spcPts val="180"/>
              </a:spcBef>
              <a:spcAft>
                <a:spcPts val="0"/>
              </a:spcAft>
              <a:buSzPts val="720"/>
              <a:buFont typeface="Palatino Linotype"/>
              <a:buNone/>
              <a:defRPr sz="900"/>
            </a:lvl5pPr>
            <a:lvl6pPr indent="-228600" lvl="5" marL="2743200" algn="l">
              <a:lnSpc>
                <a:spcPct val="100000"/>
              </a:lnSpc>
              <a:spcBef>
                <a:spcPts val="180"/>
              </a:spcBef>
              <a:spcAft>
                <a:spcPts val="0"/>
              </a:spcAft>
              <a:buSzPts val="720"/>
              <a:buFont typeface="Palatino Linotype"/>
              <a:buNone/>
              <a:defRPr sz="900"/>
            </a:lvl6pPr>
            <a:lvl7pPr indent="-228600" lvl="6" marL="3200400" algn="l">
              <a:lnSpc>
                <a:spcPct val="100000"/>
              </a:lnSpc>
              <a:spcBef>
                <a:spcPts val="180"/>
              </a:spcBef>
              <a:spcAft>
                <a:spcPts val="0"/>
              </a:spcAft>
              <a:buSzPts val="720"/>
              <a:buFont typeface="Palatino Linotype"/>
              <a:buNone/>
              <a:defRPr sz="900"/>
            </a:lvl7pPr>
            <a:lvl8pPr indent="-228600" lvl="7" marL="3657600" algn="l">
              <a:lnSpc>
                <a:spcPct val="100000"/>
              </a:lnSpc>
              <a:spcBef>
                <a:spcPts val="180"/>
              </a:spcBef>
              <a:spcAft>
                <a:spcPts val="0"/>
              </a:spcAft>
              <a:buSzPts val="720"/>
              <a:buFont typeface="Palatino Linotype"/>
              <a:buNone/>
              <a:defRPr sz="900"/>
            </a:lvl8pPr>
            <a:lvl9pPr indent="-228600" lvl="8" marL="4114800" algn="l">
              <a:lnSpc>
                <a:spcPct val="100000"/>
              </a:lnSpc>
              <a:spcBef>
                <a:spcPts val="180"/>
              </a:spcBef>
              <a:spcAft>
                <a:spcPts val="0"/>
              </a:spcAft>
              <a:buSzPts val="720"/>
              <a:buFont typeface="Palatino Linotype"/>
              <a:buNone/>
              <a:defRPr sz="900"/>
            </a:lvl9pPr>
          </a:lstStyle>
          <a:p/>
        </p:txBody>
      </p:sp>
      <p:sp>
        <p:nvSpPr>
          <p:cNvPr id="75" name="Google Shape;75;p52"/>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43"/>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Palatino Linotype"/>
                <a:ea typeface="Palatino Linotype"/>
                <a:cs typeface="Palatino Linotype"/>
                <a:sym typeface="Palatino Linotype"/>
              </a:defRPr>
            </a:lvl9pPr>
          </a:lstStyle>
          <a:p/>
        </p:txBody>
      </p:sp>
      <p:sp>
        <p:nvSpPr>
          <p:cNvPr id="12" name="Google Shape;12;p43"/>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lvl1pPr indent="-350520" lvl="0" marL="457200" marR="0" rtl="0" algn="l">
              <a:lnSpc>
                <a:spcPct val="100000"/>
              </a:lnSpc>
              <a:spcBef>
                <a:spcPts val="480"/>
              </a:spcBef>
              <a:spcAft>
                <a:spcPts val="0"/>
              </a:spcAft>
              <a:buClr>
                <a:schemeClr val="dk1"/>
              </a:buClr>
              <a:buSzPts val="1920"/>
              <a:buFont typeface="Palatino Linotype"/>
              <a:buChar char="•"/>
              <a:defRPr b="0" i="0" sz="2400" u="none" cap="none" strike="noStrike">
                <a:solidFill>
                  <a:schemeClr val="dk1"/>
                </a:solidFill>
                <a:latin typeface="Palatino Linotype"/>
                <a:ea typeface="Palatino Linotype"/>
                <a:cs typeface="Palatino Linotype"/>
                <a:sym typeface="Palatino Linotype"/>
              </a:defRPr>
            </a:lvl1pPr>
            <a:lvl2pPr indent="-340360" lvl="1" marL="914400" marR="0" rtl="0" algn="l">
              <a:lnSpc>
                <a:spcPct val="100000"/>
              </a:lnSpc>
              <a:spcBef>
                <a:spcPts val="440"/>
              </a:spcBef>
              <a:spcAft>
                <a:spcPts val="0"/>
              </a:spcAft>
              <a:buClr>
                <a:schemeClr val="dk1"/>
              </a:buClr>
              <a:buSzPts val="1760"/>
              <a:buFont typeface="Palatino Linotype"/>
              <a:buChar char="−"/>
              <a:defRPr b="0" i="0" sz="2200" u="none" cap="none" strike="noStrike">
                <a:solidFill>
                  <a:schemeClr val="dk1"/>
                </a:solidFill>
                <a:latin typeface="Palatino Linotype"/>
                <a:ea typeface="Palatino Linotype"/>
                <a:cs typeface="Palatino Linotype"/>
                <a:sym typeface="Palatino Linotype"/>
              </a:defRPr>
            </a:lvl2pPr>
            <a:lvl3pPr indent="-330200" lvl="2" marL="1371600" marR="0" rtl="0" algn="l">
              <a:lnSpc>
                <a:spcPct val="100000"/>
              </a:lnSpc>
              <a:spcBef>
                <a:spcPts val="400"/>
              </a:spcBef>
              <a:spcAft>
                <a:spcPts val="0"/>
              </a:spcAft>
              <a:buClr>
                <a:schemeClr val="dk1"/>
              </a:buClr>
              <a:buSzPts val="1600"/>
              <a:buFont typeface="Palatino Linotype"/>
              <a:buChar char="•"/>
              <a:defRPr b="0" i="0" sz="2000" u="none" cap="none" strike="noStrike">
                <a:solidFill>
                  <a:schemeClr val="dk1"/>
                </a:solidFill>
                <a:latin typeface="Palatino Linotype"/>
                <a:ea typeface="Palatino Linotype"/>
                <a:cs typeface="Palatino Linotype"/>
                <a:sym typeface="Palatino Linotype"/>
              </a:defRPr>
            </a:lvl3pPr>
            <a:lvl4pPr indent="-320039" lvl="3" marL="18288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4pPr>
            <a:lvl5pPr indent="-320039" lvl="4" marL="22860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5pPr>
            <a:lvl6pPr indent="-320039" lvl="5" marL="27432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6pPr>
            <a:lvl7pPr indent="-320039" lvl="6" marL="32004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7pPr>
            <a:lvl8pPr indent="-320040" lvl="7" marL="36576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8pPr>
            <a:lvl9pPr indent="-320040" lvl="8" marL="4114800" marR="0" rtl="0" algn="l">
              <a:lnSpc>
                <a:spcPct val="100000"/>
              </a:lnSpc>
              <a:spcBef>
                <a:spcPts val="360"/>
              </a:spcBef>
              <a:spcAft>
                <a:spcPts val="0"/>
              </a:spcAft>
              <a:buClr>
                <a:schemeClr val="dk1"/>
              </a:buClr>
              <a:buSzPts val="1440"/>
              <a:buFont typeface="Palatino Linotype"/>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13" name="Google Shape;13;p43"/>
          <p:cNvSpPr txBox="1"/>
          <p:nvPr>
            <p:ph idx="10" type="dt"/>
          </p:nvPr>
        </p:nvSpPr>
        <p:spPr>
          <a:xfrm>
            <a:off x="304800" y="6534150"/>
            <a:ext cx="2133600" cy="30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43"/>
          <p:cNvSpPr txBox="1"/>
          <p:nvPr>
            <p:ph idx="11" type="ftr"/>
          </p:nvPr>
        </p:nvSpPr>
        <p:spPr>
          <a:xfrm>
            <a:off x="2590800" y="6530975"/>
            <a:ext cx="4038600" cy="304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dk1"/>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43"/>
          <p:cNvSpPr txBox="1"/>
          <p:nvPr>
            <p:ph idx="12" type="sldNum"/>
          </p:nvPr>
        </p:nvSpPr>
        <p:spPr>
          <a:xfrm>
            <a:off x="6781800" y="6530975"/>
            <a:ext cx="2057400" cy="3048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hyperlink" Target="http://people-equation.com/nourish-your-network/growing-flowers/" TargetMode="External"/><Relationship Id="rId5"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20.pn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hyperlink" Target="https://www.youtube.com/watch?v=j9QgcCK6FKM" TargetMode="External"/><Relationship Id="rId5"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youtube.com/watch?v=nzVKrDDarjs" TargetMode="External"/><Relationship Id="rId4" Type="http://schemas.openxmlformats.org/officeDocument/2006/relationships/hyperlink" Target="https://www.youtube.com/watch?v=nzVKrDDarj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1" Type="http://schemas.openxmlformats.org/officeDocument/2006/relationships/image" Target="../media/image44.jpg"/><Relationship Id="rId10" Type="http://schemas.openxmlformats.org/officeDocument/2006/relationships/image" Target="../media/image36.gif"/><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7.jpg"/><Relationship Id="rId9" Type="http://schemas.openxmlformats.org/officeDocument/2006/relationships/image" Target="../media/image32.gif"/><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39.gif"/><Relationship Id="rId8"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youtube.com/watch?v=M9nEJUgUHQ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4.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axnent.com/march-april-2021-calendar/cute-march-april-2021-calendar/" TargetMode="Externa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1.jpg"/><Relationship Id="rId4" Type="http://schemas.openxmlformats.org/officeDocument/2006/relationships/hyperlink" Target="https://youtu.be/iYhCn0jf46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youtube.com/watch?v=Bw1N06PKhu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pgschoolprograms.com/Educato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title"/>
          </p:nvPr>
        </p:nvSpPr>
        <p:spPr>
          <a:xfrm>
            <a:off x="50" y="2590800"/>
            <a:ext cx="91440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8900">
                <a:solidFill>
                  <a:srgbClr val="CC00FF"/>
                </a:solidFill>
              </a:rPr>
              <a:t>BIENVENIDAS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328950" y="274650"/>
            <a:ext cx="8463000" cy="79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900">
                <a:highlight>
                  <a:srgbClr val="00FF00"/>
                </a:highlight>
              </a:rPr>
              <a:t>¿Por </a:t>
            </a:r>
            <a:r>
              <a:rPr b="1" lang="en-US" sz="2900">
                <a:highlight>
                  <a:srgbClr val="00FF00"/>
                </a:highlight>
              </a:rPr>
              <a:t>qué</a:t>
            </a:r>
            <a:r>
              <a:rPr b="1" lang="en-US" sz="2900">
                <a:highlight>
                  <a:srgbClr val="00FF00"/>
                </a:highlight>
              </a:rPr>
              <a:t> me están sucediendo todas estas cosas</a:t>
            </a:r>
            <a:r>
              <a:rPr b="1" lang="en-US" sz="2900">
                <a:highlight>
                  <a:srgbClr val="00FF00"/>
                </a:highlight>
              </a:rPr>
              <a:t>?</a:t>
            </a:r>
            <a:endParaRPr sz="3300"/>
          </a:p>
        </p:txBody>
      </p:sp>
      <p:sp>
        <p:nvSpPr>
          <p:cNvPr id="186" name="Google Shape;186;p10"/>
          <p:cNvSpPr txBox="1"/>
          <p:nvPr>
            <p:ph idx="2" type="body"/>
          </p:nvPr>
        </p:nvSpPr>
        <p:spPr>
          <a:xfrm>
            <a:off x="457200" y="964750"/>
            <a:ext cx="5005200" cy="542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40"/>
              <a:buFont typeface="Palatino Linotype"/>
              <a:buNone/>
            </a:pPr>
            <a:r>
              <a:rPr lang="en-US" sz="2800">
                <a:solidFill>
                  <a:srgbClr val="0070C0"/>
                </a:solidFill>
              </a:rPr>
              <a:t>¡</a:t>
            </a:r>
            <a:r>
              <a:rPr lang="en-US" sz="2800">
                <a:solidFill>
                  <a:srgbClr val="0070C0"/>
                </a:solidFill>
              </a:rPr>
              <a:t>Hormonas, por eso! </a:t>
            </a:r>
            <a:endParaRPr/>
          </a:p>
          <a:p>
            <a:pPr indent="0" lvl="0" marL="0" rtl="0" algn="l">
              <a:lnSpc>
                <a:spcPct val="100000"/>
              </a:lnSpc>
              <a:spcBef>
                <a:spcPts val="360"/>
              </a:spcBef>
              <a:spcAft>
                <a:spcPts val="0"/>
              </a:spcAft>
              <a:buSzPts val="1440"/>
              <a:buFont typeface="Palatino Linotype"/>
              <a:buNone/>
            </a:pPr>
            <a:r>
              <a:rPr lang="en-US" sz="2100">
                <a:solidFill>
                  <a:srgbClr val="0070C0"/>
                </a:solidFill>
              </a:rPr>
              <a:t>Las hormonas son sustancias químicas que ayudan a tu cuerpo a funcionar y crecer.</a:t>
            </a:r>
            <a:endParaRPr sz="2100"/>
          </a:p>
          <a:p>
            <a:pPr indent="0" lvl="0" marL="0" rtl="0" algn="l">
              <a:spcBef>
                <a:spcPts val="400"/>
              </a:spcBef>
              <a:spcAft>
                <a:spcPts val="0"/>
              </a:spcAft>
              <a:buClr>
                <a:schemeClr val="dk1"/>
              </a:buClr>
              <a:buSzPts val="1600"/>
              <a:buFont typeface="Palatino Linotype"/>
              <a:buNone/>
            </a:pPr>
            <a:r>
              <a:rPr lang="en-US" sz="2100">
                <a:solidFill>
                  <a:srgbClr val="0070C0"/>
                </a:solidFill>
              </a:rPr>
              <a:t>La pituitaria, es una glándula del tamaño de un chícharo o arveja que está en la base del cerebro. Produce varias hormonas. Cada una de estas hormonas tiene efecto en una parte específica del cuerpo.</a:t>
            </a:r>
            <a:endParaRPr sz="2100">
              <a:solidFill>
                <a:srgbClr val="0070C0"/>
              </a:solidFill>
            </a:endParaRPr>
          </a:p>
          <a:p>
            <a:pPr indent="0" lvl="0" marL="0" rtl="0" algn="l">
              <a:spcBef>
                <a:spcPts val="400"/>
              </a:spcBef>
              <a:spcAft>
                <a:spcPts val="0"/>
              </a:spcAft>
              <a:buClr>
                <a:schemeClr val="dk1"/>
              </a:buClr>
              <a:buSzPts val="1100"/>
              <a:buFont typeface="Arial"/>
              <a:buNone/>
            </a:pPr>
            <a:r>
              <a:rPr lang="en-US" sz="2100">
                <a:solidFill>
                  <a:srgbClr val="0070C0"/>
                </a:solidFill>
              </a:rPr>
              <a:t>Envía un mensaje al cuerpo de que es hora de iniciar los cambios de ser un niño a iniciar a convertirse en un adulto.</a:t>
            </a:r>
            <a:endParaRPr sz="2000">
              <a:solidFill>
                <a:srgbClr val="0070C0"/>
              </a:solidFill>
            </a:endParaRPr>
          </a:p>
          <a:p>
            <a:pPr indent="0" lvl="0" marL="0" rtl="0" algn="l">
              <a:lnSpc>
                <a:spcPct val="100000"/>
              </a:lnSpc>
              <a:spcBef>
                <a:spcPts val="360"/>
              </a:spcBef>
              <a:spcAft>
                <a:spcPts val="0"/>
              </a:spcAft>
              <a:buSzPts val="1440"/>
              <a:buFont typeface="Palatino Linotype"/>
              <a:buNone/>
            </a:pPr>
            <a:r>
              <a:rPr b="1" lang="en-US" sz="1800"/>
              <a:t>La p</a:t>
            </a:r>
            <a:r>
              <a:rPr b="1" lang="en-US" sz="1800"/>
              <a:t>ubertad generalmente inicia: </a:t>
            </a:r>
            <a:endParaRPr/>
          </a:p>
          <a:p>
            <a:pPr indent="-342900" lvl="0" marL="342900" rtl="0" algn="l">
              <a:lnSpc>
                <a:spcPct val="100000"/>
              </a:lnSpc>
              <a:spcBef>
                <a:spcPts val="360"/>
              </a:spcBef>
              <a:spcAft>
                <a:spcPts val="0"/>
              </a:spcAft>
              <a:buSzPts val="1440"/>
              <a:buFont typeface="Palatino Linotype"/>
              <a:buChar char="•"/>
            </a:pPr>
            <a:r>
              <a:rPr b="1" lang="en-US" sz="1800"/>
              <a:t>Para los niños entre las edades de</a:t>
            </a:r>
            <a:r>
              <a:rPr b="1" lang="en-US" sz="1800"/>
              <a:t> 10-17</a:t>
            </a:r>
            <a:endParaRPr/>
          </a:p>
          <a:p>
            <a:pPr indent="-342900" lvl="0" marL="342900" rtl="0" algn="l">
              <a:lnSpc>
                <a:spcPct val="100000"/>
              </a:lnSpc>
              <a:spcBef>
                <a:spcPts val="360"/>
              </a:spcBef>
              <a:spcAft>
                <a:spcPts val="0"/>
              </a:spcAft>
              <a:buSzPts val="1440"/>
              <a:buFont typeface="Palatino Linotype"/>
              <a:buChar char="•"/>
            </a:pPr>
            <a:r>
              <a:rPr b="1" lang="en-US" sz="1800"/>
              <a:t>Para </a:t>
            </a:r>
            <a:r>
              <a:rPr b="1" lang="en-US" sz="1800"/>
              <a:t>las niñas entre las edades de</a:t>
            </a:r>
            <a:r>
              <a:rPr b="1" lang="en-US" sz="1800"/>
              <a:t> 8-13</a:t>
            </a:r>
            <a:endParaRPr sz="1800"/>
          </a:p>
          <a:p>
            <a:pPr indent="0" lvl="0" marL="0" rtl="0" algn="l">
              <a:lnSpc>
                <a:spcPct val="100000"/>
              </a:lnSpc>
              <a:spcBef>
                <a:spcPts val="560"/>
              </a:spcBef>
              <a:spcAft>
                <a:spcPts val="0"/>
              </a:spcAft>
              <a:buSzPts val="2240"/>
              <a:buFont typeface="Palatino Linotype"/>
              <a:buNone/>
            </a:pPr>
            <a:r>
              <a:t/>
            </a:r>
            <a:endParaRPr sz="2800">
              <a:solidFill>
                <a:schemeClr val="lt2"/>
              </a:solidFill>
            </a:endParaRPr>
          </a:p>
        </p:txBody>
      </p:sp>
      <p:pic>
        <p:nvPicPr>
          <p:cNvPr id="187" name="Google Shape;187;p10"/>
          <p:cNvPicPr preferRelativeResize="0"/>
          <p:nvPr>
            <p:ph idx="4" type="body"/>
          </p:nvPr>
        </p:nvPicPr>
        <p:blipFill rotWithShape="1">
          <a:blip r:embed="rId3">
            <a:alphaModFix/>
          </a:blip>
          <a:srcRect b="0" l="0" r="0" t="0"/>
          <a:stretch/>
        </p:blipFill>
        <p:spPr>
          <a:xfrm>
            <a:off x="5329400" y="1320475"/>
            <a:ext cx="3606600" cy="439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cd6349e2ac_1_0"/>
          <p:cNvSpPr txBox="1"/>
          <p:nvPr/>
        </p:nvSpPr>
        <p:spPr>
          <a:xfrm>
            <a:off x="371500" y="525650"/>
            <a:ext cx="8520000" cy="1297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300" u="none" cap="none" strike="noStrike">
                <a:solidFill>
                  <a:srgbClr val="000000"/>
                </a:solidFill>
                <a:latin typeface="Palatino Linotype"/>
                <a:ea typeface="Palatino Linotype"/>
                <a:cs typeface="Palatino Linotype"/>
                <a:sym typeface="Palatino Linotype"/>
              </a:rPr>
              <a:t>Testosteron</a:t>
            </a:r>
            <a:r>
              <a:rPr lang="en-US" sz="3300">
                <a:latin typeface="Palatino Linotype"/>
                <a:ea typeface="Palatino Linotype"/>
                <a:cs typeface="Palatino Linotype"/>
                <a:sym typeface="Palatino Linotype"/>
              </a:rPr>
              <a:t>a</a:t>
            </a:r>
            <a:r>
              <a:rPr b="0" i="0" lang="en-US" sz="3300" u="none" cap="none" strike="noStrike">
                <a:solidFill>
                  <a:srgbClr val="000000"/>
                </a:solidFill>
                <a:latin typeface="Palatino Linotype"/>
                <a:ea typeface="Palatino Linotype"/>
                <a:cs typeface="Palatino Linotype"/>
                <a:sym typeface="Palatino Linotype"/>
              </a:rPr>
              <a:t> </a:t>
            </a:r>
            <a:r>
              <a:rPr lang="en-US" sz="3300">
                <a:latin typeface="Palatino Linotype"/>
                <a:ea typeface="Palatino Linotype"/>
                <a:cs typeface="Palatino Linotype"/>
                <a:sym typeface="Palatino Linotype"/>
              </a:rPr>
              <a:t>y</a:t>
            </a:r>
            <a:r>
              <a:rPr b="0" i="0" lang="en-US" sz="3300" u="none" cap="none" strike="noStrike">
                <a:solidFill>
                  <a:srgbClr val="000000"/>
                </a:solidFill>
                <a:latin typeface="Palatino Linotype"/>
                <a:ea typeface="Palatino Linotype"/>
                <a:cs typeface="Palatino Linotype"/>
                <a:sym typeface="Palatino Linotype"/>
              </a:rPr>
              <a:t> Estr</a:t>
            </a:r>
            <a:r>
              <a:rPr lang="en-US" sz="3300">
                <a:latin typeface="Palatino Linotype"/>
                <a:ea typeface="Palatino Linotype"/>
                <a:cs typeface="Palatino Linotype"/>
                <a:sym typeface="Palatino Linotype"/>
              </a:rPr>
              <a:t>ó</a:t>
            </a:r>
            <a:r>
              <a:rPr b="0" i="0" lang="en-US" sz="3300" u="none" cap="none" strike="noStrike">
                <a:solidFill>
                  <a:srgbClr val="000000"/>
                </a:solidFill>
                <a:latin typeface="Palatino Linotype"/>
                <a:ea typeface="Palatino Linotype"/>
                <a:cs typeface="Palatino Linotype"/>
                <a:sym typeface="Palatino Linotype"/>
              </a:rPr>
              <a:t>gen</a:t>
            </a:r>
            <a:r>
              <a:rPr lang="en-US" sz="3300">
                <a:latin typeface="Palatino Linotype"/>
                <a:ea typeface="Palatino Linotype"/>
                <a:cs typeface="Palatino Linotype"/>
                <a:sym typeface="Palatino Linotype"/>
              </a:rPr>
              <a:t>o</a:t>
            </a:r>
            <a:r>
              <a:rPr b="0" i="0" lang="en-US" sz="3300" u="none" cap="none" strike="noStrike">
                <a:solidFill>
                  <a:srgbClr val="000000"/>
                </a:solidFill>
                <a:latin typeface="Palatino Linotype"/>
                <a:ea typeface="Palatino Linotype"/>
                <a:cs typeface="Palatino Linotype"/>
                <a:sym typeface="Palatino Linotype"/>
              </a:rPr>
              <a:t> </a:t>
            </a:r>
            <a:r>
              <a:rPr lang="en-US" sz="3300">
                <a:latin typeface="Palatino Linotype"/>
                <a:ea typeface="Palatino Linotype"/>
                <a:cs typeface="Palatino Linotype"/>
                <a:sym typeface="Palatino Linotype"/>
              </a:rPr>
              <a:t>al</a:t>
            </a:r>
            <a:r>
              <a:rPr lang="en-US" sz="3300">
                <a:latin typeface="Palatino Linotype"/>
                <a:ea typeface="Palatino Linotype"/>
                <a:cs typeface="Palatino Linotype"/>
                <a:sym typeface="Palatino Linotype"/>
              </a:rPr>
              <a:t> paso del </a:t>
            </a:r>
            <a:r>
              <a:rPr b="0" i="0" lang="en-US" sz="3300" u="none" cap="none" strike="noStrike">
                <a:solidFill>
                  <a:srgbClr val="000000"/>
                </a:solidFill>
                <a:latin typeface="Palatino Linotype"/>
                <a:ea typeface="Palatino Linotype"/>
                <a:cs typeface="Palatino Linotype"/>
                <a:sym typeface="Palatino Linotype"/>
              </a:rPr>
              <a:t>tiempo</a:t>
            </a:r>
            <a:endParaRPr b="0" i="0" sz="3300" u="none" cap="none" strike="noStrike">
              <a:solidFill>
                <a:srgbClr val="000000"/>
              </a:solidFill>
              <a:latin typeface="Palatino Linotype"/>
              <a:ea typeface="Palatino Linotype"/>
              <a:cs typeface="Palatino Linotype"/>
              <a:sym typeface="Palatino Linotype"/>
            </a:endParaRPr>
          </a:p>
        </p:txBody>
      </p:sp>
      <p:pic>
        <p:nvPicPr>
          <p:cNvPr id="194" name="Google Shape;194;gcd6349e2ac_1_0"/>
          <p:cNvPicPr preferRelativeResize="0"/>
          <p:nvPr/>
        </p:nvPicPr>
        <p:blipFill rotWithShape="1">
          <a:blip r:embed="rId3">
            <a:alphaModFix/>
          </a:blip>
          <a:srcRect b="0" l="0" r="0" t="0"/>
          <a:stretch/>
        </p:blipFill>
        <p:spPr>
          <a:xfrm>
            <a:off x="371488" y="2351038"/>
            <a:ext cx="8178350" cy="39813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1143000" y="533400"/>
            <a:ext cx="6934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400">
                <a:highlight>
                  <a:srgbClr val="FFFF00"/>
                </a:highlight>
              </a:rPr>
              <a:t>Cambios en la Pubertad</a:t>
            </a:r>
            <a:endParaRPr/>
          </a:p>
        </p:txBody>
      </p:sp>
      <p:sp>
        <p:nvSpPr>
          <p:cNvPr id="200" name="Google Shape;200;p11"/>
          <p:cNvSpPr txBox="1"/>
          <p:nvPr>
            <p:ph idx="1" type="body"/>
          </p:nvPr>
        </p:nvSpPr>
        <p:spPr>
          <a:xfrm>
            <a:off x="1219200" y="1752600"/>
            <a:ext cx="3390900" cy="4378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80"/>
              <a:buFont typeface="Palatino Linotype"/>
              <a:buChar char="•"/>
            </a:pPr>
            <a:r>
              <a:rPr lang="en-US" sz="3600">
                <a:solidFill>
                  <a:srgbClr val="7030A0"/>
                </a:solidFill>
              </a:rPr>
              <a:t>Físico</a:t>
            </a:r>
            <a:r>
              <a:rPr lang="en-US"/>
              <a:t>-Cambio en el cuerpo o en los </a:t>
            </a:r>
            <a:r>
              <a:rPr lang="en-US"/>
              <a:t>órganos </a:t>
            </a:r>
            <a:r>
              <a:rPr lang="en-US"/>
              <a:t>reproductivos </a:t>
            </a:r>
            <a:endParaRPr sz="3600"/>
          </a:p>
          <a:p>
            <a:pPr indent="0" lvl="0" marL="0" rtl="0" algn="l">
              <a:lnSpc>
                <a:spcPct val="100000"/>
              </a:lnSpc>
              <a:spcBef>
                <a:spcPts val="720"/>
              </a:spcBef>
              <a:spcAft>
                <a:spcPts val="0"/>
              </a:spcAft>
              <a:buSzPts val="2880"/>
              <a:buFont typeface="Palatino Linotype"/>
              <a:buNone/>
            </a:pPr>
            <a:r>
              <a:t/>
            </a:r>
            <a:endParaRPr sz="3600"/>
          </a:p>
          <a:p>
            <a:pPr indent="-342900" lvl="0" marL="342900" rtl="0" algn="l">
              <a:lnSpc>
                <a:spcPct val="100000"/>
              </a:lnSpc>
              <a:spcBef>
                <a:spcPts val="720"/>
              </a:spcBef>
              <a:spcAft>
                <a:spcPts val="0"/>
              </a:spcAft>
              <a:buSzPts val="2880"/>
              <a:buFont typeface="Palatino Linotype"/>
              <a:buChar char="•"/>
            </a:pPr>
            <a:r>
              <a:rPr lang="en-US" sz="3600">
                <a:solidFill>
                  <a:srgbClr val="FF0000"/>
                </a:solidFill>
              </a:rPr>
              <a:t>Mental</a:t>
            </a:r>
            <a:r>
              <a:rPr lang="en-US" sz="3600"/>
              <a:t>-</a:t>
            </a:r>
            <a:r>
              <a:rPr lang="en-US"/>
              <a:t> Mayor conciencia </a:t>
            </a:r>
            <a:r>
              <a:rPr lang="en-US"/>
              <a:t>de</a:t>
            </a:r>
            <a:r>
              <a:rPr lang="en-US"/>
              <a:t> sí mismos, los compañeros y la sociedad</a:t>
            </a:r>
            <a:endParaRPr sz="3600"/>
          </a:p>
        </p:txBody>
      </p:sp>
      <p:sp>
        <p:nvSpPr>
          <p:cNvPr id="201" name="Google Shape;201;p11"/>
          <p:cNvSpPr txBox="1"/>
          <p:nvPr>
            <p:ph idx="2" type="body"/>
          </p:nvPr>
        </p:nvSpPr>
        <p:spPr>
          <a:xfrm>
            <a:off x="4686300" y="1752600"/>
            <a:ext cx="3390900" cy="2112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80"/>
              <a:buFont typeface="Palatino Linotype"/>
              <a:buChar char="•"/>
            </a:pPr>
            <a:r>
              <a:rPr lang="en-US" sz="3600">
                <a:solidFill>
                  <a:srgbClr val="00B050"/>
                </a:solidFill>
              </a:rPr>
              <a:t>Social</a:t>
            </a:r>
            <a:r>
              <a:rPr lang="en-US" sz="3600"/>
              <a:t>-</a:t>
            </a:r>
            <a:r>
              <a:rPr lang="en-US"/>
              <a:t>Cambios en las amistades y grupos de amigos</a:t>
            </a:r>
            <a:endParaRPr sz="3600"/>
          </a:p>
        </p:txBody>
      </p:sp>
      <p:sp>
        <p:nvSpPr>
          <p:cNvPr id="202" name="Google Shape;202;p11"/>
          <p:cNvSpPr txBox="1"/>
          <p:nvPr>
            <p:ph idx="3" type="body"/>
          </p:nvPr>
        </p:nvSpPr>
        <p:spPr>
          <a:xfrm>
            <a:off x="4686300" y="3810000"/>
            <a:ext cx="3390900" cy="25197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80"/>
              <a:buFont typeface="Palatino Linotype"/>
              <a:buChar char="•"/>
            </a:pPr>
            <a:r>
              <a:rPr lang="en-US" sz="3600">
                <a:solidFill>
                  <a:srgbClr val="0070C0"/>
                </a:solidFill>
              </a:rPr>
              <a:t>Emocional</a:t>
            </a:r>
            <a:r>
              <a:rPr lang="en-US" sz="3600"/>
              <a:t>-</a:t>
            </a:r>
            <a:endParaRPr sz="3600"/>
          </a:p>
          <a:p>
            <a:pPr indent="0" lvl="0" marL="342900" rtl="0" algn="l">
              <a:lnSpc>
                <a:spcPct val="100000"/>
              </a:lnSpc>
              <a:spcBef>
                <a:spcPts val="0"/>
              </a:spcBef>
              <a:spcAft>
                <a:spcPts val="0"/>
              </a:spcAft>
              <a:buSzPts val="1440"/>
              <a:buNone/>
            </a:pPr>
            <a:r>
              <a:rPr lang="en-US"/>
              <a:t>Cambios de humor, aumento de la intensidad de los sentimientos y </a:t>
            </a:r>
            <a:r>
              <a:rPr lang="en-US"/>
              <a:t>atracción </a:t>
            </a:r>
            <a:r>
              <a:rPr lang="en-US"/>
              <a:t>romántica </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sz="2800"/>
              <a:t> </a:t>
            </a:r>
            <a:br>
              <a:rPr lang="en-US" sz="2800"/>
            </a:br>
            <a:br>
              <a:rPr lang="en-US" sz="2800"/>
            </a:br>
            <a:r>
              <a:rPr lang="en-US" sz="2800">
                <a:solidFill>
                  <a:srgbClr val="FF66CC"/>
                </a:solidFill>
              </a:rPr>
              <a:t>LOS CAMBIOS </a:t>
            </a:r>
            <a:r>
              <a:rPr lang="en-US" sz="2800">
                <a:solidFill>
                  <a:srgbClr val="FF66CC"/>
                </a:solidFill>
              </a:rPr>
              <a:t>FEMENINOS </a:t>
            </a:r>
            <a:endParaRPr sz="2800">
              <a:solidFill>
                <a:srgbClr val="FF66CC"/>
              </a:solidFill>
            </a:endParaRPr>
          </a:p>
          <a:p>
            <a:pPr indent="0" lvl="0" marL="0" rtl="0" algn="ctr">
              <a:lnSpc>
                <a:spcPct val="100000"/>
              </a:lnSpc>
              <a:spcBef>
                <a:spcPts val="0"/>
              </a:spcBef>
              <a:spcAft>
                <a:spcPts val="0"/>
              </a:spcAft>
              <a:buSzPts val="1400"/>
              <a:buNone/>
            </a:pPr>
            <a:r>
              <a:rPr lang="en-US" sz="2800">
                <a:solidFill>
                  <a:srgbClr val="FF66CC"/>
                </a:solidFill>
              </a:rPr>
              <a:t>FÍSICOS DE LA PUBERTAD</a:t>
            </a:r>
            <a:endParaRPr/>
          </a:p>
        </p:txBody>
      </p:sp>
      <p:sp>
        <p:nvSpPr>
          <p:cNvPr id="209" name="Google Shape;209;p12"/>
          <p:cNvSpPr txBox="1"/>
          <p:nvPr>
            <p:ph idx="1" type="body"/>
          </p:nvPr>
        </p:nvSpPr>
        <p:spPr>
          <a:xfrm>
            <a:off x="609600" y="3048000"/>
            <a:ext cx="7924800" cy="1828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600"/>
              <a:buFont typeface="Palatino Linotype"/>
              <a:buNone/>
            </a:pPr>
            <a:r>
              <a:t/>
            </a:r>
            <a:endParaRPr/>
          </a:p>
          <a:p>
            <a:pPr indent="0" lvl="0" marL="0" rtl="0" algn="l">
              <a:lnSpc>
                <a:spcPct val="100000"/>
              </a:lnSpc>
              <a:spcBef>
                <a:spcPts val="400"/>
              </a:spcBef>
              <a:spcAft>
                <a:spcPts val="0"/>
              </a:spcAft>
              <a:buSzPts val="1600"/>
              <a:buFont typeface="Palatino Linotype"/>
              <a:buNone/>
            </a:pPr>
            <a:r>
              <a:rPr lang="en-US">
                <a:solidFill>
                  <a:srgbClr val="00FF99"/>
                </a:solidFill>
              </a:rPr>
              <a:t>        </a:t>
            </a:r>
            <a:r>
              <a:rPr b="1" lang="en-US">
                <a:solidFill>
                  <a:srgbClr val="0000FF"/>
                </a:solidFill>
              </a:rPr>
              <a:t>etapa 1         etapa 2          etapa 3         etapa 4           etapa 5</a:t>
            </a:r>
            <a:endParaRPr/>
          </a:p>
          <a:p>
            <a:pPr indent="0" lvl="0" marL="0" rtl="0" algn="l">
              <a:lnSpc>
                <a:spcPct val="100000"/>
              </a:lnSpc>
              <a:spcBef>
                <a:spcPts val="400"/>
              </a:spcBef>
              <a:spcAft>
                <a:spcPts val="0"/>
              </a:spcAft>
              <a:buSzPts val="1280"/>
              <a:buFont typeface="Palatino Linotype"/>
              <a:buNone/>
            </a:pPr>
            <a:r>
              <a:rPr lang="en-US" sz="1600"/>
              <a:t>    edades</a:t>
            </a:r>
            <a:r>
              <a:rPr lang="en-US"/>
              <a:t> 8- 12    </a:t>
            </a:r>
            <a:r>
              <a:rPr lang="en-US" sz="1600"/>
              <a:t>edades</a:t>
            </a:r>
            <a:r>
              <a:rPr lang="en-US"/>
              <a:t> 8-14      </a:t>
            </a:r>
            <a:r>
              <a:rPr lang="en-US" sz="1600"/>
              <a:t>edades</a:t>
            </a:r>
            <a:r>
              <a:rPr lang="en-US"/>
              <a:t> 9-15    </a:t>
            </a:r>
            <a:r>
              <a:rPr lang="en-US" sz="1600"/>
              <a:t>edad</a:t>
            </a:r>
            <a:r>
              <a:rPr lang="en-US" sz="1600"/>
              <a:t>es </a:t>
            </a:r>
            <a:r>
              <a:rPr lang="en-US"/>
              <a:t>10-16    </a:t>
            </a:r>
            <a:r>
              <a:rPr lang="en-US" sz="1600"/>
              <a:t>edades</a:t>
            </a:r>
            <a:r>
              <a:rPr lang="en-US"/>
              <a:t> 12-19  </a:t>
            </a:r>
            <a:endParaRPr/>
          </a:p>
        </p:txBody>
      </p:sp>
      <p:pic>
        <p:nvPicPr>
          <p:cNvPr descr="FemaleDevelopment" id="210" name="Google Shape;210;p12"/>
          <p:cNvPicPr preferRelativeResize="0"/>
          <p:nvPr/>
        </p:nvPicPr>
        <p:blipFill rotWithShape="1">
          <a:blip r:embed="rId3">
            <a:alphaModFix/>
          </a:blip>
          <a:srcRect b="0" l="0" r="0" t="0"/>
          <a:stretch/>
        </p:blipFill>
        <p:spPr>
          <a:xfrm>
            <a:off x="1053886" y="533400"/>
            <a:ext cx="7251914"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1143000" y="533400"/>
            <a:ext cx="6934200" cy="1066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4400">
                <a:solidFill>
                  <a:srgbClr val="0070C0"/>
                </a:solidFill>
                <a:highlight>
                  <a:srgbClr val="FF00FF"/>
                </a:highlight>
              </a:rPr>
              <a:t>Physical Changes -Female</a:t>
            </a:r>
            <a:endParaRPr/>
          </a:p>
        </p:txBody>
      </p:sp>
      <p:sp>
        <p:nvSpPr>
          <p:cNvPr id="217" name="Google Shape;217;p13"/>
          <p:cNvSpPr txBox="1"/>
          <p:nvPr>
            <p:ph idx="1" type="body"/>
          </p:nvPr>
        </p:nvSpPr>
        <p:spPr>
          <a:xfrm>
            <a:off x="876300" y="2133600"/>
            <a:ext cx="3695700"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560"/>
              <a:buFont typeface="Palatino Linotype"/>
              <a:buChar char="•"/>
            </a:pPr>
            <a:r>
              <a:rPr b="1" lang="en-US" sz="3200">
                <a:solidFill>
                  <a:schemeClr val="lt2"/>
                </a:solidFill>
              </a:rPr>
              <a:t>Growth</a:t>
            </a:r>
            <a:endParaRPr/>
          </a:p>
          <a:p>
            <a:pPr indent="-342900" lvl="0" marL="342900" rtl="0" algn="l">
              <a:lnSpc>
                <a:spcPct val="100000"/>
              </a:lnSpc>
              <a:spcBef>
                <a:spcPts val="640"/>
              </a:spcBef>
              <a:spcAft>
                <a:spcPts val="0"/>
              </a:spcAft>
              <a:buSzPts val="2560"/>
              <a:buFont typeface="Palatino Linotype"/>
              <a:buChar char="•"/>
            </a:pPr>
            <a:r>
              <a:rPr b="1" lang="en-US" sz="3200">
                <a:solidFill>
                  <a:schemeClr val="lt2"/>
                </a:solidFill>
              </a:rPr>
              <a:t>Breasts Develop</a:t>
            </a:r>
            <a:endParaRPr/>
          </a:p>
          <a:p>
            <a:pPr indent="-342900" lvl="0" marL="342900" rtl="0" algn="l">
              <a:lnSpc>
                <a:spcPct val="100000"/>
              </a:lnSpc>
              <a:spcBef>
                <a:spcPts val="640"/>
              </a:spcBef>
              <a:spcAft>
                <a:spcPts val="0"/>
              </a:spcAft>
              <a:buSzPts val="2560"/>
              <a:buFont typeface="Palatino Linotype"/>
              <a:buChar char="•"/>
            </a:pPr>
            <a:r>
              <a:rPr b="1" lang="en-US" sz="3200">
                <a:solidFill>
                  <a:schemeClr val="lt2"/>
                </a:solidFill>
              </a:rPr>
              <a:t>Hips Widen</a:t>
            </a:r>
            <a:endParaRPr/>
          </a:p>
          <a:p>
            <a:pPr indent="-342900" lvl="0" marL="342900" rtl="0" algn="l">
              <a:lnSpc>
                <a:spcPct val="100000"/>
              </a:lnSpc>
              <a:spcBef>
                <a:spcPts val="640"/>
              </a:spcBef>
              <a:spcAft>
                <a:spcPts val="0"/>
              </a:spcAft>
              <a:buSzPts val="2560"/>
              <a:buFont typeface="Palatino Linotype"/>
              <a:buChar char="•"/>
            </a:pPr>
            <a:r>
              <a:rPr b="1" lang="en-US" sz="3200">
                <a:solidFill>
                  <a:schemeClr val="lt2"/>
                </a:solidFill>
              </a:rPr>
              <a:t>Facial, Underarm, leg &amp; Pubic hair Grows</a:t>
            </a:r>
            <a:endParaRPr/>
          </a:p>
        </p:txBody>
      </p:sp>
      <p:pic>
        <p:nvPicPr>
          <p:cNvPr id="218" name="Google Shape;218;p13"/>
          <p:cNvPicPr preferRelativeResize="0"/>
          <p:nvPr>
            <p:ph idx="2" type="body"/>
          </p:nvPr>
        </p:nvPicPr>
        <p:blipFill rotWithShape="1">
          <a:blip r:embed="rId3">
            <a:alphaModFix/>
          </a:blip>
          <a:srcRect b="0" l="0" r="0" t="0"/>
          <a:stretch/>
        </p:blipFill>
        <p:spPr>
          <a:xfrm rot="418791">
            <a:off x="4869942" y="2133600"/>
            <a:ext cx="2912363" cy="320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1143000" y="533400"/>
            <a:ext cx="6934200" cy="914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070C0"/>
                </a:solidFill>
                <a:highlight>
                  <a:srgbClr val="FF00FF"/>
                </a:highlight>
              </a:rPr>
              <a:t>Physical Changes-Female</a:t>
            </a:r>
            <a:endParaRPr/>
          </a:p>
        </p:txBody>
      </p:sp>
      <p:sp>
        <p:nvSpPr>
          <p:cNvPr id="225" name="Google Shape;225;p14"/>
          <p:cNvSpPr txBox="1"/>
          <p:nvPr>
            <p:ph idx="1" type="body"/>
          </p:nvPr>
        </p:nvSpPr>
        <p:spPr>
          <a:xfrm>
            <a:off x="1143000" y="1600200"/>
            <a:ext cx="33909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Palatino Linotype"/>
              <a:buChar char="•"/>
            </a:pPr>
            <a:r>
              <a:rPr lang="en-US" sz="3000"/>
              <a:t>Sweat production</a:t>
            </a:r>
            <a:endParaRPr/>
          </a:p>
          <a:p>
            <a:pPr indent="-342900" lvl="0" marL="342900" rtl="0" algn="l">
              <a:lnSpc>
                <a:spcPct val="100000"/>
              </a:lnSpc>
              <a:spcBef>
                <a:spcPts val="600"/>
              </a:spcBef>
              <a:spcAft>
                <a:spcPts val="0"/>
              </a:spcAft>
              <a:buSzPts val="2400"/>
              <a:buFont typeface="Palatino Linotype"/>
              <a:buChar char="•"/>
            </a:pPr>
            <a:r>
              <a:rPr lang="en-US" sz="3000"/>
              <a:t>Oil production</a:t>
            </a:r>
            <a:endParaRPr/>
          </a:p>
          <a:p>
            <a:pPr indent="-342900" lvl="0" marL="342900" rtl="0" algn="l">
              <a:lnSpc>
                <a:spcPct val="100000"/>
              </a:lnSpc>
              <a:spcBef>
                <a:spcPts val="600"/>
              </a:spcBef>
              <a:spcAft>
                <a:spcPts val="0"/>
              </a:spcAft>
              <a:buSzPts val="2400"/>
              <a:buFont typeface="Palatino Linotype"/>
              <a:buChar char="•"/>
            </a:pPr>
            <a:r>
              <a:rPr lang="en-US" sz="3000"/>
              <a:t>Genitals enlarge &amp; vaginal discharge</a:t>
            </a:r>
            <a:endParaRPr/>
          </a:p>
          <a:p>
            <a:pPr indent="-342900" lvl="0" marL="342900" rtl="0" algn="l">
              <a:lnSpc>
                <a:spcPct val="100000"/>
              </a:lnSpc>
              <a:spcBef>
                <a:spcPts val="600"/>
              </a:spcBef>
              <a:spcAft>
                <a:spcPts val="0"/>
              </a:spcAft>
              <a:buSzPts val="2400"/>
              <a:buFont typeface="Palatino Linotype"/>
              <a:buChar char="•"/>
            </a:pPr>
            <a:r>
              <a:rPr lang="en-US" sz="3000"/>
              <a:t>Menstruation begins</a:t>
            </a:r>
            <a:endParaRPr/>
          </a:p>
          <a:p>
            <a:pPr indent="-220980" lvl="0" marL="342900" rtl="0" algn="l">
              <a:lnSpc>
                <a:spcPct val="100000"/>
              </a:lnSpc>
              <a:spcBef>
                <a:spcPts val="480"/>
              </a:spcBef>
              <a:spcAft>
                <a:spcPts val="0"/>
              </a:spcAft>
              <a:buSzPts val="1920"/>
              <a:buFont typeface="Palatino Linotype"/>
              <a:buNone/>
            </a:pPr>
            <a:r>
              <a:t/>
            </a:r>
            <a:endParaRPr/>
          </a:p>
        </p:txBody>
      </p:sp>
      <p:pic>
        <p:nvPicPr>
          <p:cNvPr id="226" name="Google Shape;226;p14"/>
          <p:cNvPicPr preferRelativeResize="0"/>
          <p:nvPr>
            <p:ph idx="2" type="body"/>
          </p:nvPr>
        </p:nvPicPr>
        <p:blipFill rotWithShape="1">
          <a:blip r:embed="rId3">
            <a:alphaModFix/>
          </a:blip>
          <a:srcRect b="0" l="0" r="0" t="0"/>
          <a:stretch/>
        </p:blipFill>
        <p:spPr>
          <a:xfrm rot="-688423">
            <a:off x="4648201" y="1828800"/>
            <a:ext cx="3657600" cy="358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457200" y="273050"/>
            <a:ext cx="5065200" cy="1161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5400">
                <a:solidFill>
                  <a:srgbClr val="00B050"/>
                </a:solidFill>
              </a:rPr>
              <a:t>Crecimiento</a:t>
            </a:r>
            <a:endParaRPr/>
          </a:p>
        </p:txBody>
      </p:sp>
      <p:pic>
        <p:nvPicPr>
          <p:cNvPr id="233" name="Google Shape;233;p15"/>
          <p:cNvPicPr preferRelativeResize="0"/>
          <p:nvPr>
            <p:ph idx="1" type="body"/>
          </p:nvPr>
        </p:nvPicPr>
        <p:blipFill rotWithShape="1">
          <a:blip r:embed="rId3">
            <a:alphaModFix/>
          </a:blip>
          <a:srcRect b="0" l="0" r="0" t="0"/>
          <a:stretch/>
        </p:blipFill>
        <p:spPr>
          <a:xfrm>
            <a:off x="3535313" y="1790700"/>
            <a:ext cx="5111700" cy="3276600"/>
          </a:xfrm>
          <a:prstGeom prst="rect">
            <a:avLst/>
          </a:prstGeom>
          <a:noFill/>
          <a:ln>
            <a:noFill/>
          </a:ln>
        </p:spPr>
      </p:pic>
      <p:sp>
        <p:nvSpPr>
          <p:cNvPr id="234" name="Google Shape;234;p15"/>
          <p:cNvSpPr txBox="1"/>
          <p:nvPr>
            <p:ph idx="2" type="body"/>
          </p:nvPr>
        </p:nvSpPr>
        <p:spPr>
          <a:xfrm>
            <a:off x="457200" y="1325750"/>
            <a:ext cx="3161100" cy="48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Font typeface="Palatino Linotype"/>
              <a:buNone/>
            </a:pPr>
            <a:r>
              <a:rPr lang="en-US" sz="1800">
                <a:solidFill>
                  <a:schemeClr val="dk2"/>
                </a:solidFill>
              </a:rPr>
              <a:t>Durante la pubertad, tu cuerpo cambiará y seguirá creciendo. A veces el crecimiento se produce rápidamente. Esto se llama "estirón".</a:t>
            </a:r>
            <a:endParaRPr/>
          </a:p>
          <a:p>
            <a:pPr indent="0" lvl="0" marL="0" rtl="0" algn="l">
              <a:lnSpc>
                <a:spcPct val="100000"/>
              </a:lnSpc>
              <a:spcBef>
                <a:spcPts val="360"/>
              </a:spcBef>
              <a:spcAft>
                <a:spcPts val="0"/>
              </a:spcAft>
              <a:buSzPts val="1440"/>
              <a:buFont typeface="Palatino Linotype"/>
              <a:buNone/>
            </a:pPr>
            <a:r>
              <a:t/>
            </a:r>
            <a:endParaRPr sz="1800"/>
          </a:p>
          <a:p>
            <a:pPr indent="0" lvl="0" marL="0" rtl="0" algn="l">
              <a:lnSpc>
                <a:spcPct val="100000"/>
              </a:lnSpc>
              <a:spcBef>
                <a:spcPts val="360"/>
              </a:spcBef>
              <a:spcAft>
                <a:spcPts val="0"/>
              </a:spcAft>
              <a:buSzPts val="1440"/>
              <a:buFont typeface="Palatino Linotype"/>
              <a:buNone/>
            </a:pPr>
            <a:r>
              <a:rPr lang="en-US" sz="1800">
                <a:solidFill>
                  <a:schemeClr val="dk2"/>
                </a:solidFill>
              </a:rPr>
              <a:t>Durante este periodo puedes crecer hasta 10 cm. en un año. Los estirones por lo general inician entre los 9 y 11 años. La mayoría de las chicas alcanzan su estatura adulta a los 18 años. Pero, como todo en la pubertad, puedes crecer más deprisa o más despacio.</a:t>
            </a:r>
            <a:endParaRPr/>
          </a:p>
        </p:txBody>
      </p:sp>
      <p:sp>
        <p:nvSpPr>
          <p:cNvPr id="235" name="Google Shape;235;p15"/>
          <p:cNvSpPr txBox="1"/>
          <p:nvPr/>
        </p:nvSpPr>
        <p:spPr>
          <a:xfrm>
            <a:off x="3465513" y="5029200"/>
            <a:ext cx="51117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This Photo</a:t>
            </a:r>
            <a:r>
              <a:rPr b="0" i="0" lang="en-US" sz="900" u="none" cap="none" strike="noStrike">
                <a:solidFill>
                  <a:schemeClr val="dk1"/>
                </a:solidFill>
                <a:latin typeface="Century Gothic"/>
                <a:ea typeface="Century Gothic"/>
                <a:cs typeface="Century Gothic"/>
                <a:sym typeface="Century Gothic"/>
              </a:rPr>
              <a:t> by Unknown Author is licensed under </a:t>
            </a:r>
            <a:r>
              <a:rPr b="0" i="0" lang="en-US" sz="9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CC BY-NC-ND</a:t>
            </a:r>
            <a:endParaRPr b="0" i="0" sz="9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nvSpPr>
        <p:spPr>
          <a:xfrm>
            <a:off x="487900" y="263825"/>
            <a:ext cx="8164200" cy="1073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Palatino Linotype"/>
                <a:ea typeface="Palatino Linotype"/>
                <a:cs typeface="Palatino Linotype"/>
                <a:sym typeface="Palatino Linotype"/>
              </a:rPr>
              <a:t>De</a:t>
            </a:r>
            <a:r>
              <a:rPr b="1" lang="en-US" sz="4800">
                <a:latin typeface="Palatino Linotype"/>
                <a:ea typeface="Palatino Linotype"/>
                <a:cs typeface="Palatino Linotype"/>
                <a:sym typeface="Palatino Linotype"/>
              </a:rPr>
              <a:t>sarro</a:t>
            </a:r>
            <a:r>
              <a:rPr b="1" i="0" lang="en-US" sz="4800" u="none" cap="none" strike="noStrike">
                <a:solidFill>
                  <a:srgbClr val="000000"/>
                </a:solidFill>
                <a:latin typeface="Palatino Linotype"/>
                <a:ea typeface="Palatino Linotype"/>
                <a:cs typeface="Palatino Linotype"/>
                <a:sym typeface="Palatino Linotype"/>
              </a:rPr>
              <a:t>llo</a:t>
            </a:r>
            <a:r>
              <a:rPr b="1" lang="en-US" sz="4800">
                <a:latin typeface="Palatino Linotype"/>
                <a:ea typeface="Palatino Linotype"/>
                <a:cs typeface="Palatino Linotype"/>
                <a:sym typeface="Palatino Linotype"/>
              </a:rPr>
              <a:t> de los Senos</a:t>
            </a:r>
            <a:endParaRPr b="1" i="0" sz="2000" u="none" cap="none" strike="noStrike">
              <a:solidFill>
                <a:srgbClr val="000000"/>
              </a:solidFill>
              <a:latin typeface="Palatino Linotype"/>
              <a:ea typeface="Palatino Linotype"/>
              <a:cs typeface="Palatino Linotype"/>
              <a:sym typeface="Palatino Linotype"/>
            </a:endParaRPr>
          </a:p>
        </p:txBody>
      </p:sp>
      <p:sp>
        <p:nvSpPr>
          <p:cNvPr id="242" name="Google Shape;242;p16"/>
          <p:cNvSpPr txBox="1"/>
          <p:nvPr/>
        </p:nvSpPr>
        <p:spPr>
          <a:xfrm>
            <a:off x="4076875" y="1257200"/>
            <a:ext cx="4725000" cy="15900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360"/>
              </a:spcBef>
              <a:spcAft>
                <a:spcPts val="0"/>
              </a:spcAft>
              <a:buClr>
                <a:srgbClr val="000000"/>
              </a:buClr>
              <a:buSzPts val="1600"/>
              <a:buFont typeface="Palatino Linotype"/>
              <a:buChar char="•"/>
            </a:pPr>
            <a:r>
              <a:rPr lang="en-US" sz="1800">
                <a:solidFill>
                  <a:srgbClr val="00B050"/>
                </a:solidFill>
                <a:latin typeface="Palatino Linotype"/>
                <a:ea typeface="Palatino Linotype"/>
                <a:cs typeface="Palatino Linotype"/>
                <a:sym typeface="Palatino Linotype"/>
              </a:rPr>
              <a:t>Consejo: Si todavía no quieres usar sostén, pero tus padres te dicen que ya es hora, ¡hazles caso! Te están cuidando -y probablemente tratan de evitarte una situación penosa.</a:t>
            </a:r>
            <a:endParaRPr b="0" i="0" sz="3200" u="none" cap="none" strike="noStrike">
              <a:solidFill>
                <a:srgbClr val="000000"/>
              </a:solidFill>
              <a:latin typeface="Palatino Linotype"/>
              <a:ea typeface="Palatino Linotype"/>
              <a:cs typeface="Palatino Linotype"/>
              <a:sym typeface="Palatino Linotype"/>
            </a:endParaRPr>
          </a:p>
        </p:txBody>
      </p:sp>
      <p:sp>
        <p:nvSpPr>
          <p:cNvPr id="243" name="Google Shape;243;p16"/>
          <p:cNvSpPr txBox="1"/>
          <p:nvPr/>
        </p:nvSpPr>
        <p:spPr>
          <a:xfrm>
            <a:off x="487900" y="1257200"/>
            <a:ext cx="3668700" cy="267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lang="en-US" sz="1900">
                <a:solidFill>
                  <a:srgbClr val="7030A0"/>
                </a:solidFill>
                <a:latin typeface="Palatino Linotype"/>
                <a:ea typeface="Palatino Linotype"/>
                <a:cs typeface="Palatino Linotype"/>
                <a:sym typeface="Palatino Linotype"/>
              </a:rPr>
              <a:t>El crecimiento de los senos es en general el primer signo de la pubertad. Puedes notar que se forman pequeños bultos detrás de tus pezones. Pueden doler y ser sensibles al tacto, pero el dolor desaparece a medida que el pecho se desarrolla.</a:t>
            </a:r>
            <a:endParaRPr b="0" i="0" sz="1300" u="none" cap="none" strike="noStrike">
              <a:solidFill>
                <a:srgbClr val="000000"/>
              </a:solidFill>
              <a:latin typeface="Palatino Linotype"/>
              <a:ea typeface="Palatino Linotype"/>
              <a:cs typeface="Palatino Linotype"/>
              <a:sym typeface="Palatino Linotype"/>
            </a:endParaRPr>
          </a:p>
          <a:p>
            <a:pPr indent="0" lvl="0" marL="0" marR="0" rtl="0" algn="l">
              <a:lnSpc>
                <a:spcPct val="100000"/>
              </a:lnSpc>
              <a:spcBef>
                <a:spcPts val="36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pic>
        <p:nvPicPr>
          <p:cNvPr descr="https://img.webmd.com/dtmcms/live/webmd/consumer_assets/site_images/articles/health_tools/arrival_of_puberty_slideshow/getty_rm_photo_of_girls_in_puberty_stage.jpg" id="244" name="Google Shape;244;p16"/>
          <p:cNvPicPr preferRelativeResize="0"/>
          <p:nvPr/>
        </p:nvPicPr>
        <p:blipFill rotWithShape="1">
          <a:blip r:embed="rId3">
            <a:alphaModFix/>
          </a:blip>
          <a:srcRect b="0" l="0" r="0" t="0"/>
          <a:stretch/>
        </p:blipFill>
        <p:spPr>
          <a:xfrm>
            <a:off x="813125" y="3641105"/>
            <a:ext cx="3962400" cy="2743193"/>
          </a:xfrm>
          <a:prstGeom prst="rect">
            <a:avLst/>
          </a:prstGeom>
          <a:noFill/>
          <a:ln>
            <a:noFill/>
          </a:ln>
        </p:spPr>
      </p:pic>
      <p:sp>
        <p:nvSpPr>
          <p:cNvPr id="245" name="Google Shape;245;p16"/>
          <p:cNvSpPr/>
          <p:nvPr/>
        </p:nvSpPr>
        <p:spPr>
          <a:xfrm>
            <a:off x="3886200" y="5257800"/>
            <a:ext cx="9144000" cy="0"/>
          </a:xfrm>
          <a:prstGeom prst="rect">
            <a:avLst/>
          </a:prstGeom>
          <a:solidFill>
            <a:srgbClr val="EFED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246" name="Google Shape;246;p16"/>
          <p:cNvPicPr preferRelativeResize="0"/>
          <p:nvPr/>
        </p:nvPicPr>
        <p:blipFill rotWithShape="1">
          <a:blip r:embed="rId4">
            <a:alphaModFix/>
          </a:blip>
          <a:srcRect b="-5440" l="0" r="0" t="5440"/>
          <a:stretch/>
        </p:blipFill>
        <p:spPr>
          <a:xfrm>
            <a:off x="5940475" y="2695718"/>
            <a:ext cx="2503800" cy="38500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348875" y="273050"/>
            <a:ext cx="8452800" cy="1161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5400">
                <a:highlight>
                  <a:srgbClr val="0000FF"/>
                </a:highlight>
              </a:rPr>
              <a:t>Las caderas se ensanchan</a:t>
            </a:r>
            <a:endParaRPr/>
          </a:p>
        </p:txBody>
      </p:sp>
      <p:pic>
        <p:nvPicPr>
          <p:cNvPr id="253" name="Google Shape;253;p17"/>
          <p:cNvPicPr preferRelativeResize="0"/>
          <p:nvPr>
            <p:ph idx="1" type="body"/>
          </p:nvPr>
        </p:nvPicPr>
        <p:blipFill rotWithShape="1">
          <a:blip r:embed="rId3">
            <a:alphaModFix/>
          </a:blip>
          <a:srcRect b="0" l="0" r="0" t="0"/>
          <a:stretch/>
        </p:blipFill>
        <p:spPr>
          <a:xfrm>
            <a:off x="4460400" y="2415850"/>
            <a:ext cx="3997800" cy="2418000"/>
          </a:xfrm>
          <a:prstGeom prst="rect">
            <a:avLst/>
          </a:prstGeom>
          <a:noFill/>
          <a:ln>
            <a:noFill/>
          </a:ln>
        </p:spPr>
      </p:pic>
      <p:sp>
        <p:nvSpPr>
          <p:cNvPr id="254" name="Google Shape;254;p17"/>
          <p:cNvSpPr txBox="1"/>
          <p:nvPr>
            <p:ph idx="2" type="body"/>
          </p:nvPr>
        </p:nvSpPr>
        <p:spPr>
          <a:xfrm>
            <a:off x="457200" y="1435100"/>
            <a:ext cx="3879000" cy="481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80"/>
              <a:buFont typeface="Palatino Linotype"/>
              <a:buNone/>
            </a:pPr>
            <a:r>
              <a:rPr lang="en-US" sz="2500"/>
              <a:t>Durante la pubertad, la forma del cuerpo empieza a cambiar. Aumentan la estatura y el peso y las caderas pueden hacerse más anchas y prominentes. Al principio, puede parecer que todo está en tu abdomen. Pero a medida que avanza la pubertad, se convertirá en curvas.</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type="title"/>
          </p:nvPr>
        </p:nvSpPr>
        <p:spPr>
          <a:xfrm>
            <a:off x="1544326" y="4454525"/>
            <a:ext cx="7128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2100">
                <a:solidFill>
                  <a:srgbClr val="7030A0"/>
                </a:solidFill>
                <a:highlight>
                  <a:srgbClr val="00FF00"/>
                </a:highlight>
              </a:rPr>
              <a:t>Crece el vello facial, axilar, en las piernas y </a:t>
            </a:r>
            <a:r>
              <a:rPr lang="en-US" sz="2100">
                <a:solidFill>
                  <a:srgbClr val="7030A0"/>
                </a:solidFill>
                <a:highlight>
                  <a:srgbClr val="00FF00"/>
                </a:highlight>
              </a:rPr>
              <a:t>púbico </a:t>
            </a:r>
            <a:endParaRPr/>
          </a:p>
        </p:txBody>
      </p:sp>
      <p:sp>
        <p:nvSpPr>
          <p:cNvPr id="261" name="Google Shape;261;p18"/>
          <p:cNvSpPr/>
          <p:nvPr>
            <p:ph idx="2" type="pic"/>
          </p:nvPr>
        </p:nvSpPr>
        <p:spPr>
          <a:xfrm>
            <a:off x="762000" y="1039810"/>
            <a:ext cx="4699000" cy="3414714"/>
          </a:xfrm>
          <a:prstGeom prst="rect">
            <a:avLst/>
          </a:prstGeom>
          <a:noFill/>
          <a:ln>
            <a:noFill/>
          </a:ln>
        </p:spPr>
      </p:sp>
      <p:sp>
        <p:nvSpPr>
          <p:cNvPr id="262" name="Google Shape;262;p18"/>
          <p:cNvSpPr txBox="1"/>
          <p:nvPr>
            <p:ph idx="1" type="body"/>
          </p:nvPr>
        </p:nvSpPr>
        <p:spPr>
          <a:xfrm>
            <a:off x="1544325" y="4911725"/>
            <a:ext cx="5851800" cy="144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Font typeface="Palatino Linotype"/>
              <a:buNone/>
            </a:pPr>
            <a:r>
              <a:rPr lang="en-US" sz="1800"/>
              <a:t>Es posible que ya te hayas dado cuenta de que te crece vello en lugares donde antes no lo tenías—</a:t>
            </a:r>
            <a:r>
              <a:rPr lang="en-US" sz="1800"/>
              <a:t>cómo</a:t>
            </a:r>
            <a:r>
              <a:rPr lang="en-US" sz="1800"/>
              <a:t> debajo de los brazos, en las piernas y alrededor de tu área púbica. Generalmente empieza siendo claro y fino, y se va haciendo más grueso y oscuro. </a:t>
            </a:r>
            <a:endParaRPr/>
          </a:p>
        </p:txBody>
      </p:sp>
      <p:sp>
        <p:nvSpPr>
          <p:cNvPr id="263" name="Google Shape;263;p18"/>
          <p:cNvSpPr txBox="1"/>
          <p:nvPr>
            <p:ph idx="4294967295" type="body"/>
          </p:nvPr>
        </p:nvSpPr>
        <p:spPr>
          <a:xfrm>
            <a:off x="5209500" y="820799"/>
            <a:ext cx="3683100" cy="5216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solidFill>
                  <a:srgbClr val="7030A0"/>
                </a:solidFill>
                <a:highlight>
                  <a:srgbClr val="00FF00"/>
                </a:highlight>
              </a:rPr>
              <a:t>¿Qué pasa con </a:t>
            </a:r>
            <a:r>
              <a:rPr lang="en-US">
                <a:solidFill>
                  <a:srgbClr val="7030A0"/>
                </a:solidFill>
                <a:highlight>
                  <a:srgbClr val="00FF00"/>
                </a:highlight>
              </a:rPr>
              <a:t>esta</a:t>
            </a:r>
            <a:r>
              <a:rPr lang="en-US">
                <a:solidFill>
                  <a:srgbClr val="7030A0"/>
                </a:solidFill>
                <a:highlight>
                  <a:srgbClr val="00FF00"/>
                </a:highlight>
              </a:rPr>
              <a:t> situación del vello corporal nuevo?</a:t>
            </a:r>
            <a:endParaRPr/>
          </a:p>
        </p:txBody>
      </p:sp>
      <p:sp>
        <p:nvSpPr>
          <p:cNvPr id="264" name="Google Shape;264;p18"/>
          <p:cNvSpPr/>
          <p:nvPr/>
        </p:nvSpPr>
        <p:spPr>
          <a:xfrm>
            <a:off x="762000" y="809625"/>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Girl checking underarms" id="265" name="Google Shape;265;p18"/>
          <p:cNvPicPr preferRelativeResize="0"/>
          <p:nvPr/>
        </p:nvPicPr>
        <p:blipFill rotWithShape="1">
          <a:blip r:embed="rId3">
            <a:alphaModFix/>
          </a:blip>
          <a:srcRect b="0" l="0" r="0" t="0"/>
          <a:stretch/>
        </p:blipFill>
        <p:spPr>
          <a:xfrm>
            <a:off x="533400" y="685802"/>
            <a:ext cx="4927600" cy="3768724"/>
          </a:xfrm>
          <a:prstGeom prst="rect">
            <a:avLst/>
          </a:prstGeom>
          <a:noFill/>
          <a:ln>
            <a:noFill/>
          </a:ln>
        </p:spPr>
      </p:pic>
      <p:sp>
        <p:nvSpPr>
          <p:cNvPr id="266" name="Google Shape;266;p18"/>
          <p:cNvSpPr/>
          <p:nvPr/>
        </p:nvSpPr>
        <p:spPr>
          <a:xfrm>
            <a:off x="762000" y="4454525"/>
            <a:ext cx="9144000" cy="0"/>
          </a:xfrm>
          <a:prstGeom prst="rect">
            <a:avLst/>
          </a:prstGeom>
          <a:solidFill>
            <a:srgbClr val="EFEDEE"/>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267" name="Google Shape;267;p18"/>
          <p:cNvPicPr preferRelativeResize="0"/>
          <p:nvPr/>
        </p:nvPicPr>
        <p:blipFill rotWithShape="1">
          <a:blip r:embed="rId4">
            <a:alphaModFix/>
          </a:blip>
          <a:srcRect b="0" l="0" r="0" t="0"/>
          <a:stretch/>
        </p:blipFill>
        <p:spPr>
          <a:xfrm>
            <a:off x="6101655" y="2131711"/>
            <a:ext cx="2157850" cy="16020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328950" y="533400"/>
            <a:ext cx="8353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400">
                <a:solidFill>
                  <a:srgbClr val="FF0000"/>
                </a:solidFill>
                <a:highlight>
                  <a:srgbClr val="00FFFF"/>
                </a:highlight>
              </a:rPr>
              <a:t>EDUCACIÓN PARA ADOLESCENTES</a:t>
            </a:r>
            <a:endParaRPr b="1" sz="3400">
              <a:solidFill>
                <a:srgbClr val="FF0000"/>
              </a:solidFill>
              <a:highlight>
                <a:srgbClr val="00FFFF"/>
              </a:highlight>
            </a:endParaRPr>
          </a:p>
          <a:p>
            <a:pPr indent="0" lvl="0" marL="0" rtl="0" algn="ctr">
              <a:lnSpc>
                <a:spcPct val="100000"/>
              </a:lnSpc>
              <a:spcBef>
                <a:spcPts val="0"/>
              </a:spcBef>
              <a:spcAft>
                <a:spcPts val="0"/>
              </a:spcAft>
              <a:buSzPts val="1400"/>
              <a:buNone/>
            </a:pPr>
            <a:r>
              <a:rPr b="1" lang="en-US" sz="3400">
                <a:solidFill>
                  <a:srgbClr val="FF0000"/>
                </a:solidFill>
                <a:highlight>
                  <a:srgbClr val="00FFFF"/>
                </a:highlight>
              </a:rPr>
              <a:t> 5</a:t>
            </a:r>
            <a:r>
              <a:rPr b="1" baseline="30000" lang="en-US" sz="3400">
                <a:solidFill>
                  <a:srgbClr val="FF0000"/>
                </a:solidFill>
                <a:highlight>
                  <a:srgbClr val="00FFFF"/>
                </a:highlight>
              </a:rPr>
              <a:t>th </a:t>
            </a:r>
            <a:r>
              <a:rPr b="1" lang="en-US" sz="3400">
                <a:solidFill>
                  <a:srgbClr val="FF0000"/>
                </a:solidFill>
                <a:highlight>
                  <a:srgbClr val="00FFFF"/>
                </a:highlight>
              </a:rPr>
              <a:t>DE GRADO-Crecer</a:t>
            </a:r>
            <a:endParaRPr sz="3400"/>
          </a:p>
        </p:txBody>
      </p:sp>
      <p:sp>
        <p:nvSpPr>
          <p:cNvPr id="122" name="Google Shape;122;p2"/>
          <p:cNvSpPr txBox="1"/>
          <p:nvPr>
            <p:ph idx="1" type="body"/>
          </p:nvPr>
        </p:nvSpPr>
        <p:spPr>
          <a:xfrm>
            <a:off x="685800" y="1752600"/>
            <a:ext cx="4114800" cy="44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240"/>
              <a:buFont typeface="Palatino Linotype"/>
              <a:buNone/>
            </a:pPr>
            <a:r>
              <a:t/>
            </a:r>
            <a:endParaRPr/>
          </a:p>
          <a:p>
            <a:pPr indent="-342900" lvl="0" marL="342900" rtl="0" algn="l">
              <a:lnSpc>
                <a:spcPct val="100000"/>
              </a:lnSpc>
              <a:spcBef>
                <a:spcPts val="640"/>
              </a:spcBef>
              <a:spcAft>
                <a:spcPts val="0"/>
              </a:spcAft>
              <a:buSzPts val="2560"/>
              <a:buFont typeface="Palatino Linotype"/>
              <a:buNone/>
            </a:pPr>
            <a:r>
              <a:t/>
            </a:r>
            <a:endParaRPr b="1" sz="3200"/>
          </a:p>
          <a:p>
            <a:pPr indent="-342900" lvl="0" marL="342900" rtl="0" algn="l">
              <a:lnSpc>
                <a:spcPct val="100000"/>
              </a:lnSpc>
              <a:spcBef>
                <a:spcPts val="640"/>
              </a:spcBef>
              <a:spcAft>
                <a:spcPts val="0"/>
              </a:spcAft>
              <a:buSzPts val="2560"/>
              <a:buFont typeface="Palatino Linotype"/>
              <a:buNone/>
            </a:pPr>
            <a:r>
              <a:t/>
            </a:r>
            <a:endParaRPr b="1" sz="3200"/>
          </a:p>
        </p:txBody>
      </p:sp>
      <p:pic>
        <p:nvPicPr>
          <p:cNvPr id="123" name="Google Shape;123;p2"/>
          <p:cNvPicPr preferRelativeResize="0"/>
          <p:nvPr/>
        </p:nvPicPr>
        <p:blipFill rotWithShape="1">
          <a:blip r:embed="rId3">
            <a:alphaModFix/>
          </a:blip>
          <a:srcRect b="0" l="0" r="0" t="0"/>
          <a:stretch/>
        </p:blipFill>
        <p:spPr>
          <a:xfrm>
            <a:off x="1219200" y="2209800"/>
            <a:ext cx="7086601" cy="39423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9"/>
          <p:cNvSpPr txBox="1"/>
          <p:nvPr>
            <p:ph type="title"/>
          </p:nvPr>
        </p:nvSpPr>
        <p:spPr>
          <a:xfrm>
            <a:off x="502925" y="3200400"/>
            <a:ext cx="7102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000">
                <a:solidFill>
                  <a:srgbClr val="FF0000"/>
                </a:solidFill>
              </a:rPr>
              <a:t>¿Por qué estoy sudando tanto</a:t>
            </a:r>
            <a:r>
              <a:rPr lang="en-US" sz="3000">
                <a:solidFill>
                  <a:srgbClr val="FF0000"/>
                </a:solidFill>
              </a:rPr>
              <a:t>?</a:t>
            </a:r>
            <a:endParaRPr/>
          </a:p>
        </p:txBody>
      </p:sp>
      <p:sp>
        <p:nvSpPr>
          <p:cNvPr id="274" name="Google Shape;274;p19"/>
          <p:cNvSpPr txBox="1"/>
          <p:nvPr>
            <p:ph idx="1" type="body"/>
          </p:nvPr>
        </p:nvSpPr>
        <p:spPr>
          <a:xfrm>
            <a:off x="582265" y="3581400"/>
            <a:ext cx="5486400" cy="27749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Font typeface="Palatino Linotype"/>
              <a:buNone/>
            </a:pPr>
            <a:r>
              <a:rPr lang="en-US" sz="2000"/>
              <a:t>Si has notado que </a:t>
            </a:r>
            <a:r>
              <a:rPr lang="en-US" sz="2000"/>
              <a:t>estás</a:t>
            </a:r>
            <a:r>
              <a:rPr lang="en-US" sz="2000"/>
              <a:t> </a:t>
            </a:r>
            <a:r>
              <a:rPr lang="en-US" sz="2000"/>
              <a:t>empezando</a:t>
            </a:r>
            <a:r>
              <a:rPr lang="en-US" sz="2000"/>
              <a:t> a sudar más, no eres la única. Durante la pubertad, tus 2-4 millones de glándulas sudoríparas se vuelven repentinamente más activas. Por eso sudarás-especialmente debajo de los brazos- tanto cuando </a:t>
            </a:r>
            <a:r>
              <a:rPr lang="en-US" sz="2000"/>
              <a:t>estés</a:t>
            </a:r>
            <a:r>
              <a:rPr lang="en-US" sz="2000"/>
              <a:t> nerviosa como cuando tengas calor. Todo el mundo suda, ya que ayuda a regular la temperatura corporal. Este tipo de sudor tiene un olor fuerte.</a:t>
            </a:r>
            <a:endParaRPr/>
          </a:p>
        </p:txBody>
      </p:sp>
      <p:pic>
        <p:nvPicPr>
          <p:cNvPr descr="Girl applying deodorant" id="275" name="Google Shape;275;p19"/>
          <p:cNvPicPr preferRelativeResize="0"/>
          <p:nvPr/>
        </p:nvPicPr>
        <p:blipFill rotWithShape="1">
          <a:blip r:embed="rId3">
            <a:alphaModFix/>
          </a:blip>
          <a:srcRect b="0" l="0" r="0" t="0"/>
          <a:stretch/>
        </p:blipFill>
        <p:spPr>
          <a:xfrm>
            <a:off x="533400" y="526415"/>
            <a:ext cx="4699000" cy="2622550"/>
          </a:xfrm>
          <a:prstGeom prst="rect">
            <a:avLst/>
          </a:prstGeom>
          <a:noFill/>
          <a:ln>
            <a:noFill/>
          </a:ln>
        </p:spPr>
      </p:pic>
      <p:pic>
        <p:nvPicPr>
          <p:cNvPr id="276" name="Google Shape;276;p19"/>
          <p:cNvPicPr preferRelativeResize="0"/>
          <p:nvPr/>
        </p:nvPicPr>
        <p:blipFill rotWithShape="1">
          <a:blip r:embed="rId4">
            <a:alphaModFix/>
          </a:blip>
          <a:srcRect b="0" l="0" r="0" t="0"/>
          <a:stretch/>
        </p:blipFill>
        <p:spPr>
          <a:xfrm>
            <a:off x="6273432" y="3516729"/>
            <a:ext cx="2288303" cy="2622550"/>
          </a:xfrm>
          <a:prstGeom prst="rect">
            <a:avLst/>
          </a:prstGeom>
          <a:noFill/>
          <a:ln>
            <a:noFill/>
          </a:ln>
        </p:spPr>
      </p:pic>
      <p:pic>
        <p:nvPicPr>
          <p:cNvPr descr="Image result for smelly shoes clipart | Smelly shoes, Shoes clipart, Clip  art" id="277" name="Google Shape;277;p19"/>
          <p:cNvPicPr preferRelativeResize="0"/>
          <p:nvPr/>
        </p:nvPicPr>
        <p:blipFill rotWithShape="1">
          <a:blip r:embed="rId5">
            <a:alphaModFix/>
          </a:blip>
          <a:srcRect b="6489" l="0" r="0" t="0"/>
          <a:stretch/>
        </p:blipFill>
        <p:spPr>
          <a:xfrm>
            <a:off x="5685875" y="577850"/>
            <a:ext cx="2875850" cy="245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type="title"/>
          </p:nvPr>
        </p:nvSpPr>
        <p:spPr>
          <a:xfrm>
            <a:off x="348875" y="598350"/>
            <a:ext cx="8482800" cy="955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4500"/>
              <a:t>Aumenta la producción de grasa</a:t>
            </a:r>
            <a:endParaRPr sz="3300"/>
          </a:p>
        </p:txBody>
      </p:sp>
      <p:pic>
        <p:nvPicPr>
          <p:cNvPr id="284" name="Google Shape;284;p20"/>
          <p:cNvPicPr preferRelativeResize="0"/>
          <p:nvPr>
            <p:ph idx="1" type="body"/>
          </p:nvPr>
        </p:nvPicPr>
        <p:blipFill rotWithShape="1">
          <a:blip r:embed="rId3">
            <a:alphaModFix/>
          </a:blip>
          <a:srcRect b="0" l="0" r="0" t="0"/>
          <a:stretch/>
        </p:blipFill>
        <p:spPr>
          <a:xfrm>
            <a:off x="804748" y="1412875"/>
            <a:ext cx="3114900" cy="2112900"/>
          </a:xfrm>
          <a:prstGeom prst="rect">
            <a:avLst/>
          </a:prstGeom>
          <a:noFill/>
          <a:ln>
            <a:noFill/>
          </a:ln>
        </p:spPr>
      </p:pic>
      <p:sp>
        <p:nvSpPr>
          <p:cNvPr id="285" name="Google Shape;285;p20"/>
          <p:cNvSpPr txBox="1"/>
          <p:nvPr>
            <p:ph idx="3" type="body"/>
          </p:nvPr>
        </p:nvSpPr>
        <p:spPr>
          <a:xfrm>
            <a:off x="571500" y="3695325"/>
            <a:ext cx="4000500" cy="2743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Char char="•"/>
            </a:pPr>
            <a:r>
              <a:rPr lang="en-US" sz="2000">
                <a:solidFill>
                  <a:srgbClr val="002060"/>
                </a:solidFill>
              </a:rPr>
              <a:t>La acumulación de grasa en la piel puede provocar la proliferación de bacterias y la obstrucción de los poros.</a:t>
            </a:r>
            <a:endParaRPr sz="2000">
              <a:solidFill>
                <a:srgbClr val="002060"/>
              </a:solidFill>
            </a:endParaRPr>
          </a:p>
          <a:p>
            <a:pPr indent="0" lvl="0" marL="342900" rtl="0" algn="l">
              <a:lnSpc>
                <a:spcPct val="100000"/>
              </a:lnSpc>
              <a:spcBef>
                <a:spcPts val="0"/>
              </a:spcBef>
              <a:spcAft>
                <a:spcPts val="0"/>
              </a:spcAft>
              <a:buSzPts val="1440"/>
              <a:buNone/>
            </a:pPr>
            <a:r>
              <a:t/>
            </a:r>
            <a:endParaRPr sz="2000">
              <a:solidFill>
                <a:srgbClr val="002060"/>
              </a:solidFill>
            </a:endParaRPr>
          </a:p>
          <a:p>
            <a:pPr indent="-342900" lvl="0" marL="342900" rtl="0" algn="l">
              <a:lnSpc>
                <a:spcPct val="100000"/>
              </a:lnSpc>
              <a:spcBef>
                <a:spcPts val="480"/>
              </a:spcBef>
              <a:spcAft>
                <a:spcPts val="0"/>
              </a:spcAft>
              <a:buSzPts val="2000"/>
              <a:buChar char="•"/>
            </a:pPr>
            <a:r>
              <a:rPr lang="en-US" sz="2000"/>
              <a:t>El acné puede aparecer en la cara, el cuello, el pecho o la espalda.</a:t>
            </a:r>
            <a:endParaRPr sz="2000"/>
          </a:p>
          <a:p>
            <a:pPr indent="0" lvl="0" marL="342900" rtl="0" algn="l">
              <a:lnSpc>
                <a:spcPct val="100000"/>
              </a:lnSpc>
              <a:spcBef>
                <a:spcPts val="480"/>
              </a:spcBef>
              <a:spcAft>
                <a:spcPts val="0"/>
              </a:spcAft>
              <a:buSzPts val="1440"/>
              <a:buNone/>
            </a:pPr>
            <a:r>
              <a:t/>
            </a:r>
            <a:endParaRPr sz="2000"/>
          </a:p>
          <a:p>
            <a:pPr indent="0" lvl="0" marL="0" rtl="0" algn="l">
              <a:lnSpc>
                <a:spcPct val="100000"/>
              </a:lnSpc>
              <a:spcBef>
                <a:spcPts val="0"/>
              </a:spcBef>
              <a:spcAft>
                <a:spcPts val="0"/>
              </a:spcAft>
              <a:buSzPts val="1440"/>
              <a:buNone/>
            </a:pPr>
            <a:r>
              <a:t/>
            </a:r>
            <a:endParaRPr sz="2000"/>
          </a:p>
          <a:p>
            <a:pPr indent="-220980" lvl="0" marL="342900" rtl="0" algn="l">
              <a:lnSpc>
                <a:spcPct val="100000"/>
              </a:lnSpc>
              <a:spcBef>
                <a:spcPts val="480"/>
              </a:spcBef>
              <a:spcAft>
                <a:spcPts val="0"/>
              </a:spcAft>
              <a:buSzPts val="1920"/>
              <a:buFont typeface="Palatino Linotype"/>
              <a:buNone/>
            </a:pPr>
            <a:r>
              <a:t/>
            </a:r>
            <a:endParaRPr/>
          </a:p>
        </p:txBody>
      </p:sp>
      <p:sp>
        <p:nvSpPr>
          <p:cNvPr id="286" name="Google Shape;286;p20"/>
          <p:cNvSpPr txBox="1"/>
          <p:nvPr>
            <p:ph idx="4" type="body"/>
          </p:nvPr>
        </p:nvSpPr>
        <p:spPr>
          <a:xfrm>
            <a:off x="4732345" y="2009630"/>
            <a:ext cx="3390900" cy="4428900"/>
          </a:xfrm>
          <a:prstGeom prst="rect">
            <a:avLst/>
          </a:prstGeom>
          <a:noFill/>
          <a:ln>
            <a:noFill/>
          </a:ln>
        </p:spPr>
        <p:txBody>
          <a:bodyPr anchorCtr="0" anchor="t" bIns="45700" lIns="91425" spcFirstLastPara="1" rIns="91425" wrap="square" tIns="45700">
            <a:noAutofit/>
          </a:bodyPr>
          <a:lstStyle/>
          <a:p>
            <a:pPr indent="-374650" lvl="0" marL="342900" rtl="0" algn="l">
              <a:lnSpc>
                <a:spcPct val="100000"/>
              </a:lnSpc>
              <a:spcBef>
                <a:spcPts val="0"/>
              </a:spcBef>
              <a:spcAft>
                <a:spcPts val="0"/>
              </a:spcAft>
              <a:buSzPts val="2100"/>
              <a:buChar char="•"/>
            </a:pPr>
            <a:r>
              <a:rPr lang="en-US" sz="2000"/>
              <a:t>El aumento del estrés y los cambios hormonales mensuales pueden afectar al acné</a:t>
            </a:r>
            <a:endParaRPr sz="2000"/>
          </a:p>
          <a:p>
            <a:pPr indent="0" lvl="0" marL="342900" rtl="0" algn="l">
              <a:lnSpc>
                <a:spcPct val="100000"/>
              </a:lnSpc>
              <a:spcBef>
                <a:spcPts val="0"/>
              </a:spcBef>
              <a:spcAft>
                <a:spcPts val="0"/>
              </a:spcAft>
              <a:buSzPts val="1440"/>
              <a:buNone/>
            </a:pPr>
            <a:r>
              <a:t/>
            </a:r>
            <a:endParaRPr sz="2000"/>
          </a:p>
          <a:p>
            <a:pPr indent="-374650" lvl="0" marL="342900" rtl="0" algn="l">
              <a:lnSpc>
                <a:spcPct val="100000"/>
              </a:lnSpc>
              <a:spcBef>
                <a:spcPts val="400"/>
              </a:spcBef>
              <a:spcAft>
                <a:spcPts val="0"/>
              </a:spcAft>
              <a:buSzPts val="2100"/>
              <a:buFont typeface="Arial"/>
              <a:buChar char="•"/>
            </a:pPr>
            <a:r>
              <a:rPr lang="en-US" sz="2000"/>
              <a:t>Pomadas de uso tópico (externo) para tratar los brotes de acné</a:t>
            </a:r>
            <a:endParaRPr sz="2000"/>
          </a:p>
          <a:p>
            <a:pPr indent="0" lvl="0" marL="342900" rtl="0" algn="l">
              <a:lnSpc>
                <a:spcPct val="100000"/>
              </a:lnSpc>
              <a:spcBef>
                <a:spcPts val="400"/>
              </a:spcBef>
              <a:spcAft>
                <a:spcPts val="0"/>
              </a:spcAft>
              <a:buSzPts val="1440"/>
              <a:buNone/>
            </a:pPr>
            <a:r>
              <a:t/>
            </a:r>
            <a:endParaRPr sz="2000"/>
          </a:p>
          <a:p>
            <a:pPr indent="-374650" lvl="0" marL="342900" rtl="0" algn="l">
              <a:lnSpc>
                <a:spcPct val="100000"/>
              </a:lnSpc>
              <a:spcBef>
                <a:spcPts val="400"/>
              </a:spcBef>
              <a:spcAft>
                <a:spcPts val="0"/>
              </a:spcAft>
              <a:buSzPts val="2100"/>
              <a:buFont typeface="Arial"/>
              <a:buChar char="•"/>
            </a:pPr>
            <a:r>
              <a:rPr lang="en-US" sz="2000"/>
              <a:t>Consulta a tu médico si tiene problemas de acné</a:t>
            </a:r>
            <a:endParaRPr/>
          </a:p>
          <a:p>
            <a:pPr indent="-220980" lvl="0" marL="342900" rtl="0" algn="l">
              <a:lnSpc>
                <a:spcPct val="100000"/>
              </a:lnSpc>
              <a:spcBef>
                <a:spcPts val="480"/>
              </a:spcBef>
              <a:spcAft>
                <a:spcPts val="0"/>
              </a:spcAft>
              <a:buSzPts val="1920"/>
              <a:buFont typeface="Palatino Linotype"/>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1"/>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7030A0"/>
                </a:solidFill>
              </a:rPr>
              <a:t>Los g</a:t>
            </a:r>
            <a:r>
              <a:rPr lang="en-US">
                <a:solidFill>
                  <a:srgbClr val="7030A0"/>
                </a:solidFill>
              </a:rPr>
              <a:t>enitales se agrandan y empezarás a notar flujo vaginal</a:t>
            </a:r>
            <a:endParaRPr/>
          </a:p>
        </p:txBody>
      </p:sp>
      <p:sp>
        <p:nvSpPr>
          <p:cNvPr id="293" name="Google Shape;293;p21"/>
          <p:cNvSpPr txBox="1"/>
          <p:nvPr>
            <p:ph idx="1" type="body"/>
          </p:nvPr>
        </p:nvSpPr>
        <p:spPr>
          <a:xfrm>
            <a:off x="1143000" y="1950625"/>
            <a:ext cx="6934200" cy="42297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t>La vulva de las niñas (toda la zona que rodea la vagina) aumenta de tamaño durante la pubertad. </a:t>
            </a:r>
            <a:endParaRPr/>
          </a:p>
          <a:p>
            <a:pPr indent="-342900" lvl="0" marL="342900" rtl="0" algn="l">
              <a:lnSpc>
                <a:spcPct val="100000"/>
              </a:lnSpc>
              <a:spcBef>
                <a:spcPts val="480"/>
              </a:spcBef>
              <a:spcAft>
                <a:spcPts val="0"/>
              </a:spcAft>
              <a:buSzPts val="1920"/>
              <a:buFont typeface="Palatino Linotype"/>
              <a:buChar char="•"/>
            </a:pPr>
            <a:r>
              <a:rPr lang="en-US"/>
              <a:t>Cuando inicia la pubertad, la mayoría de las chicas empiezan a notar flujo vaginal. Es normal ver manchas blancas o amarillas en la ropa interior. Este flujo ayuda a mantener la vagina limpia y húmeda. </a:t>
            </a:r>
            <a:endParaRPr/>
          </a:p>
          <a:p>
            <a:pPr indent="-342900" lvl="0" marL="342900" rtl="0" algn="l">
              <a:lnSpc>
                <a:spcPct val="100000"/>
              </a:lnSpc>
              <a:spcBef>
                <a:spcPts val="480"/>
              </a:spcBef>
              <a:spcAft>
                <a:spcPts val="0"/>
              </a:spcAft>
              <a:buSzPts val="1920"/>
              <a:buFont typeface="Palatino Linotype"/>
              <a:buChar char="•"/>
            </a:pPr>
            <a:r>
              <a:rPr lang="en-US"/>
              <a:t>Es uno de los primeros signos de que tu cuerpo se está preparando para la menstruación-tu periodo.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type="title"/>
          </p:nvPr>
        </p:nvSpPr>
        <p:spPr>
          <a:xfrm>
            <a:off x="245650" y="1043950"/>
            <a:ext cx="86799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400"/>
              <a:t>Tu Cuerpo</a:t>
            </a:r>
            <a:br>
              <a:rPr b="1" lang="en-US" sz="4400"/>
            </a:br>
            <a:r>
              <a:rPr lang="en-US" sz="2400"/>
              <a:t>Antes de poder entender la menstruación-tu periodo, </a:t>
            </a:r>
            <a:endParaRPr sz="2400"/>
          </a:p>
          <a:p>
            <a:pPr indent="0" lvl="0" marL="0" rtl="0" algn="ctr">
              <a:lnSpc>
                <a:spcPct val="100000"/>
              </a:lnSpc>
              <a:spcBef>
                <a:spcPts val="0"/>
              </a:spcBef>
              <a:spcAft>
                <a:spcPts val="0"/>
              </a:spcAft>
              <a:buSzPts val="1400"/>
              <a:buNone/>
            </a:pPr>
            <a:r>
              <a:rPr lang="en-US" sz="2400"/>
              <a:t>necesitas saber qué hay </a:t>
            </a:r>
            <a:r>
              <a:rPr i="1" lang="en-US" sz="2400"/>
              <a:t>ahí abajo</a:t>
            </a:r>
            <a:r>
              <a:rPr lang="en-US" sz="2400"/>
              <a:t>. </a:t>
            </a:r>
            <a:endParaRPr sz="2400"/>
          </a:p>
          <a:p>
            <a:pPr indent="0" lvl="0" marL="0" rtl="0" algn="ctr">
              <a:lnSpc>
                <a:spcPct val="100000"/>
              </a:lnSpc>
              <a:spcBef>
                <a:spcPts val="0"/>
              </a:spcBef>
              <a:spcAft>
                <a:spcPts val="0"/>
              </a:spcAft>
              <a:buSzPts val="1400"/>
              <a:buNone/>
            </a:pPr>
            <a:r>
              <a:rPr lang="en-US" sz="2400"/>
              <a:t>Hablemos de tu anatomía.</a:t>
            </a:r>
            <a:endParaRPr b="1" sz="2800"/>
          </a:p>
        </p:txBody>
      </p:sp>
      <p:sp>
        <p:nvSpPr>
          <p:cNvPr id="300" name="Google Shape;300;p22"/>
          <p:cNvSpPr txBox="1"/>
          <p:nvPr>
            <p:ph idx="1" type="body"/>
          </p:nvPr>
        </p:nvSpPr>
        <p:spPr>
          <a:xfrm>
            <a:off x="381000" y="2572098"/>
            <a:ext cx="4040100" cy="139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t>Tú, por afuera</a:t>
            </a:r>
            <a:endParaRPr/>
          </a:p>
          <a:p>
            <a:pPr indent="0" lvl="0" marL="0" rtl="0" algn="l">
              <a:lnSpc>
                <a:spcPct val="100000"/>
              </a:lnSpc>
              <a:spcBef>
                <a:spcPts val="480"/>
              </a:spcBef>
              <a:spcAft>
                <a:spcPts val="0"/>
              </a:spcAft>
              <a:buSzPts val="1920"/>
              <a:buFont typeface="Palatino Linotype"/>
              <a:buNone/>
            </a:pPr>
            <a:r>
              <a:t/>
            </a:r>
            <a:endParaRPr/>
          </a:p>
        </p:txBody>
      </p:sp>
      <p:sp>
        <p:nvSpPr>
          <p:cNvPr id="301" name="Google Shape;301;p22"/>
          <p:cNvSpPr txBox="1"/>
          <p:nvPr>
            <p:ph idx="3" type="body"/>
          </p:nvPr>
        </p:nvSpPr>
        <p:spPr>
          <a:xfrm>
            <a:off x="4621530" y="2718116"/>
            <a:ext cx="4041900" cy="863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t>Tú, por adentro</a:t>
            </a:r>
            <a:endParaRPr/>
          </a:p>
        </p:txBody>
      </p:sp>
      <p:pic>
        <p:nvPicPr>
          <p:cNvPr descr="ReproductiveSystem" id="302" name="Google Shape;302;p22"/>
          <p:cNvPicPr preferRelativeResize="0"/>
          <p:nvPr>
            <p:ph idx="4" type="body"/>
          </p:nvPr>
        </p:nvPicPr>
        <p:blipFill rotWithShape="1">
          <a:blip r:embed="rId3">
            <a:alphaModFix/>
          </a:blip>
          <a:srcRect b="0" l="0" r="0" t="0"/>
          <a:stretch/>
        </p:blipFill>
        <p:spPr>
          <a:xfrm>
            <a:off x="4648516" y="3657600"/>
            <a:ext cx="4040100" cy="2511900"/>
          </a:xfrm>
          <a:prstGeom prst="rect">
            <a:avLst/>
          </a:prstGeom>
          <a:noFill/>
          <a:ln>
            <a:noFill/>
          </a:ln>
        </p:spPr>
      </p:pic>
      <p:sp>
        <p:nvSpPr>
          <p:cNvPr id="303" name="Google Shape;303;p22"/>
          <p:cNvSpPr/>
          <p:nvPr/>
        </p:nvSpPr>
        <p:spPr>
          <a:xfrm>
            <a:off x="2972479" y="2263150"/>
            <a:ext cx="29439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sng" cap="none" strike="noStrike">
                <a:solidFill>
                  <a:srgbClr val="FF9900"/>
                </a:solidFill>
                <a:latin typeface="Century Gothic"/>
                <a:ea typeface="Century Gothic"/>
                <a:cs typeface="Century Gothic"/>
                <a:sym typeface="Century Gothic"/>
                <a:hlinkClick r:id="rId4">
                  <a:extLst>
                    <a:ext uri="{A12FA001-AC4F-418D-AE19-62706E023703}">
                      <ahyp:hlinkClr val="tx"/>
                    </a:ext>
                  </a:extLst>
                </a:hlinkClick>
              </a:rPr>
              <a:t>Play Video Here </a:t>
            </a:r>
            <a:endParaRPr b="0" i="0" sz="2800" u="none" cap="none" strike="noStrike">
              <a:solidFill>
                <a:srgbClr val="FF9900"/>
              </a:solidFill>
              <a:latin typeface="Century Gothic"/>
              <a:ea typeface="Century Gothic"/>
              <a:cs typeface="Century Gothic"/>
              <a:sym typeface="Century Gothic"/>
            </a:endParaRPr>
          </a:p>
        </p:txBody>
      </p:sp>
      <p:pic>
        <p:nvPicPr>
          <p:cNvPr descr="Female External Genitalia (Vulva)" id="304" name="Google Shape;304;p22"/>
          <p:cNvPicPr preferRelativeResize="0"/>
          <p:nvPr>
            <p:ph idx="2" type="body"/>
          </p:nvPr>
        </p:nvPicPr>
        <p:blipFill rotWithShape="1">
          <a:blip r:embed="rId5">
            <a:alphaModFix/>
          </a:blip>
          <a:srcRect b="0" l="0" r="0" t="0"/>
          <a:stretch/>
        </p:blipFill>
        <p:spPr>
          <a:xfrm>
            <a:off x="533401" y="3657601"/>
            <a:ext cx="3809700" cy="253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23"/>
          <p:cNvSpPr txBox="1"/>
          <p:nvPr>
            <p:ph type="title"/>
          </p:nvPr>
        </p:nvSpPr>
        <p:spPr>
          <a:xfrm>
            <a:off x="1143000" y="533400"/>
            <a:ext cx="69342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800">
                <a:solidFill>
                  <a:srgbClr val="0070C0"/>
                </a:solidFill>
                <a:highlight>
                  <a:srgbClr val="00FFFF"/>
                </a:highlight>
              </a:rPr>
              <a:t>All About Your period</a:t>
            </a:r>
            <a:br>
              <a:rPr b="1" lang="en-US">
                <a:solidFill>
                  <a:srgbClr val="0070C0"/>
                </a:solidFill>
                <a:highlight>
                  <a:srgbClr val="00FFFF"/>
                </a:highlight>
              </a:rPr>
            </a:br>
            <a:r>
              <a:rPr b="1" lang="en-US" sz="2000">
                <a:solidFill>
                  <a:srgbClr val="990033"/>
                </a:solidFill>
                <a:highlight>
                  <a:srgbClr val="00FFFF"/>
                </a:highlight>
              </a:rPr>
              <a:t>Every girl before you has gone through it and survived-</a:t>
            </a:r>
            <a:br>
              <a:rPr b="1" lang="en-US" sz="2000">
                <a:solidFill>
                  <a:srgbClr val="990033"/>
                </a:solidFill>
                <a:highlight>
                  <a:srgbClr val="00FFFF"/>
                </a:highlight>
              </a:rPr>
            </a:br>
            <a:r>
              <a:rPr b="1" lang="en-US" sz="2400">
                <a:solidFill>
                  <a:srgbClr val="990033"/>
                </a:solidFill>
                <a:highlight>
                  <a:srgbClr val="00FFFF"/>
                </a:highlight>
              </a:rPr>
              <a:t>So Can You!</a:t>
            </a:r>
            <a:endParaRPr/>
          </a:p>
        </p:txBody>
      </p:sp>
      <p:sp>
        <p:nvSpPr>
          <p:cNvPr id="311" name="Google Shape;311;p23"/>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20"/>
              <a:buFont typeface="Palatino Linotype"/>
              <a:buChar char="•"/>
            </a:pPr>
            <a:r>
              <a:rPr lang="en-US" sz="2600"/>
              <a:t>The slang term for menstruating is “having a period.” Once a month starting during puberty, girls will have a period. </a:t>
            </a:r>
            <a:endParaRPr sz="2600"/>
          </a:p>
          <a:p>
            <a:pPr indent="-342900" lvl="0" marL="342900" rtl="0" algn="l">
              <a:lnSpc>
                <a:spcPct val="100000"/>
              </a:lnSpc>
              <a:spcBef>
                <a:spcPts val="480"/>
              </a:spcBef>
              <a:spcAft>
                <a:spcPts val="0"/>
              </a:spcAft>
              <a:buSzPts val="2120"/>
              <a:buFont typeface="Palatino Linotype"/>
              <a:buChar char="•"/>
            </a:pPr>
            <a:r>
              <a:rPr lang="en-US" sz="2600"/>
              <a:t>“Aunt Flo,” your “monthly visitor,” “that time of the month.” For generations girls have had special names for their periods &amp; you probably will too. </a:t>
            </a:r>
            <a:r>
              <a:rPr lang="en-US" sz="2600">
                <a:solidFill>
                  <a:srgbClr val="FF3399"/>
                </a:solidFill>
              </a:rPr>
              <a:t>Whatever you call it, getting your period is the most important change your body will go through during puberty.</a:t>
            </a:r>
            <a:endParaRPr sz="2600"/>
          </a:p>
          <a:p>
            <a:pPr indent="0" lvl="0" marL="0" rtl="0" algn="l">
              <a:lnSpc>
                <a:spcPct val="100000"/>
              </a:lnSpc>
              <a:spcBef>
                <a:spcPts val="480"/>
              </a:spcBef>
              <a:spcAft>
                <a:spcPts val="0"/>
              </a:spcAft>
              <a:buSzPts val="1920"/>
              <a:buFont typeface="Palatino Linotype"/>
              <a:buNone/>
            </a:pPr>
            <a:r>
              <a:t/>
            </a:r>
            <a:endParaRPr sz="2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24"/>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6600"/>
              <a:t>What Girls Say</a:t>
            </a:r>
            <a:endParaRPr/>
          </a:p>
        </p:txBody>
      </p:sp>
      <p:sp>
        <p:nvSpPr>
          <p:cNvPr id="318" name="Google Shape;318;p24"/>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solidFill>
                  <a:srgbClr val="7030A0"/>
                </a:solidFill>
              </a:rPr>
              <a:t>“I thought it would be noticeable, but it’s not. No one even knows that I’ve started, except my mom.”</a:t>
            </a:r>
            <a:endParaRPr>
              <a:solidFill>
                <a:srgbClr val="7030A0"/>
              </a:solidFill>
            </a:endParaRPr>
          </a:p>
          <a:p>
            <a:pPr indent="0" lvl="0" marL="342900" rtl="0" algn="l">
              <a:lnSpc>
                <a:spcPct val="100000"/>
              </a:lnSpc>
              <a:spcBef>
                <a:spcPts val="0"/>
              </a:spcBef>
              <a:spcAft>
                <a:spcPts val="0"/>
              </a:spcAft>
              <a:buSzPts val="1440"/>
              <a:buNone/>
            </a:pPr>
            <a:r>
              <a:t/>
            </a:r>
            <a:endParaRPr>
              <a:solidFill>
                <a:srgbClr val="7030A0"/>
              </a:solidFill>
            </a:endParaRPr>
          </a:p>
          <a:p>
            <a:pPr indent="-342900" lvl="0" marL="342900" rtl="0" algn="l">
              <a:lnSpc>
                <a:spcPct val="100000"/>
              </a:lnSpc>
              <a:spcBef>
                <a:spcPts val="480"/>
              </a:spcBef>
              <a:spcAft>
                <a:spcPts val="0"/>
              </a:spcAft>
              <a:buSzPts val="1920"/>
              <a:buFont typeface="Palatino Linotype"/>
              <a:buChar char="•"/>
            </a:pPr>
            <a:r>
              <a:rPr lang="en-US">
                <a:solidFill>
                  <a:srgbClr val="FF0000"/>
                </a:solidFill>
              </a:rPr>
              <a:t>“I thought it came out of my pee hole”</a:t>
            </a:r>
            <a:endParaRPr>
              <a:solidFill>
                <a:srgbClr val="FF0000"/>
              </a:solidFill>
            </a:endParaRPr>
          </a:p>
          <a:p>
            <a:pPr indent="0" lvl="0" marL="342900" rtl="0" algn="l">
              <a:lnSpc>
                <a:spcPct val="100000"/>
              </a:lnSpc>
              <a:spcBef>
                <a:spcPts val="480"/>
              </a:spcBef>
              <a:spcAft>
                <a:spcPts val="0"/>
              </a:spcAft>
              <a:buSzPts val="1440"/>
              <a:buNone/>
            </a:pPr>
            <a:r>
              <a:t/>
            </a:r>
            <a:endParaRPr>
              <a:solidFill>
                <a:srgbClr val="FF0000"/>
              </a:solidFill>
            </a:endParaRPr>
          </a:p>
          <a:p>
            <a:pPr indent="-342900" lvl="0" marL="342900" rtl="0" algn="l">
              <a:lnSpc>
                <a:spcPct val="100000"/>
              </a:lnSpc>
              <a:spcBef>
                <a:spcPts val="480"/>
              </a:spcBef>
              <a:spcAft>
                <a:spcPts val="0"/>
              </a:spcAft>
              <a:buSzPts val="1920"/>
              <a:buFont typeface="Palatino Linotype"/>
              <a:buChar char="•"/>
            </a:pPr>
            <a:r>
              <a:rPr lang="en-US">
                <a:solidFill>
                  <a:srgbClr val="0000FF"/>
                </a:solidFill>
              </a:rPr>
              <a:t>“I thought I’d never be able to go swimming again!”</a:t>
            </a:r>
            <a:endParaRPr>
              <a:solidFill>
                <a:srgbClr val="0000FF"/>
              </a:solidFill>
            </a:endParaRPr>
          </a:p>
          <a:p>
            <a:pPr indent="0" lvl="0" marL="342900" rtl="0" algn="l">
              <a:lnSpc>
                <a:spcPct val="100000"/>
              </a:lnSpc>
              <a:spcBef>
                <a:spcPts val="480"/>
              </a:spcBef>
              <a:spcAft>
                <a:spcPts val="0"/>
              </a:spcAft>
              <a:buSzPts val="1440"/>
              <a:buNone/>
            </a:pPr>
            <a:r>
              <a:t/>
            </a:r>
            <a:endParaRPr>
              <a:solidFill>
                <a:srgbClr val="0000FF"/>
              </a:solidFill>
            </a:endParaRPr>
          </a:p>
          <a:p>
            <a:pPr indent="-342900" lvl="0" marL="342900" rtl="0" algn="l">
              <a:lnSpc>
                <a:spcPct val="100000"/>
              </a:lnSpc>
              <a:spcBef>
                <a:spcPts val="480"/>
              </a:spcBef>
              <a:spcAft>
                <a:spcPts val="0"/>
              </a:spcAft>
              <a:buSzPts val="1920"/>
              <a:buFont typeface="Palatino Linotype"/>
              <a:buChar char="•"/>
            </a:pPr>
            <a:r>
              <a:rPr lang="en-US">
                <a:solidFill>
                  <a:srgbClr val="00B050"/>
                </a:solidFill>
              </a:rPr>
              <a:t>“I thought you only got it once, NOT every month.”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5"/>
          <p:cNvSpPr/>
          <p:nvPr/>
        </p:nvSpPr>
        <p:spPr>
          <a:xfrm>
            <a:off x="2514600" y="5226776"/>
            <a:ext cx="3381300" cy="83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FF99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5" name="Google Shape;325;p25"/>
          <p:cNvSpPr txBox="1"/>
          <p:nvPr>
            <p:ph type="title"/>
          </p:nvPr>
        </p:nvSpPr>
        <p:spPr>
          <a:xfrm>
            <a:off x="1143000" y="533400"/>
            <a:ext cx="6934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5400">
                <a:solidFill>
                  <a:srgbClr val="FF0000"/>
                </a:solidFill>
              </a:rPr>
              <a:t>Menstruación</a:t>
            </a:r>
            <a:endParaRPr/>
          </a:p>
        </p:txBody>
      </p:sp>
      <p:sp>
        <p:nvSpPr>
          <p:cNvPr id="326" name="Google Shape;326;p25"/>
          <p:cNvSpPr txBox="1"/>
          <p:nvPr>
            <p:ph idx="1" type="body"/>
          </p:nvPr>
        </p:nvSpPr>
        <p:spPr>
          <a:xfrm>
            <a:off x="958750" y="2235175"/>
            <a:ext cx="7314600" cy="373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t>El ciclo menstrual forma parte del proceso reproductor femenino y suele producirse cada 28 ó 35 días, pero puede ser diferente para cada persona.</a:t>
            </a:r>
            <a:endParaRPr/>
          </a:p>
          <a:p>
            <a:pPr indent="-342900" lvl="0" marL="342900" rtl="0" algn="l">
              <a:lnSpc>
                <a:spcPct val="100000"/>
              </a:lnSpc>
              <a:spcBef>
                <a:spcPts val="480"/>
              </a:spcBef>
              <a:spcAft>
                <a:spcPts val="0"/>
              </a:spcAft>
              <a:buSzPts val="1920"/>
              <a:buFont typeface="Palatino Linotype"/>
              <a:buChar char="•"/>
            </a:pPr>
            <a:r>
              <a:rPr lang="en-US"/>
              <a:t>El </a:t>
            </a:r>
            <a:r>
              <a:rPr lang="en-US"/>
              <a:t>período</a:t>
            </a:r>
            <a:r>
              <a:rPr lang="en-US"/>
              <a:t> o flujo menstrual, es el tejido, líquido y sangre que elimina la vagina al final de cada ciclo. Normalmente se elimina menos de ¼ de taza de sangre durante 3-7 días. Algunas chicas experimentan malestar y otras no.</a:t>
            </a:r>
            <a:endParaRPr/>
          </a:p>
          <a:p>
            <a:pPr indent="-220980" lvl="0" marL="342900" rtl="0" algn="l">
              <a:lnSpc>
                <a:spcPct val="100000"/>
              </a:lnSpc>
              <a:spcBef>
                <a:spcPts val="480"/>
              </a:spcBef>
              <a:spcAft>
                <a:spcPts val="0"/>
              </a:spcAft>
              <a:buSzPts val="1920"/>
              <a:buFont typeface="Palatino Linotype"/>
              <a:buNone/>
            </a:pPr>
            <a:r>
              <a:t/>
            </a:r>
            <a:endParaRPr/>
          </a:p>
        </p:txBody>
      </p:sp>
      <p:sp>
        <p:nvSpPr>
          <p:cNvPr id="327" name="Google Shape;327;p25"/>
          <p:cNvSpPr txBox="1"/>
          <p:nvPr/>
        </p:nvSpPr>
        <p:spPr>
          <a:xfrm>
            <a:off x="3029800" y="1371600"/>
            <a:ext cx="338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800"/>
              <a:buFont typeface="Arial"/>
              <a:buNone/>
            </a:pPr>
            <a:r>
              <a:rPr b="0" i="0" lang="en-US" sz="2800" u="sng" cap="none" strike="noStrike">
                <a:solidFill>
                  <a:srgbClr val="FF9900"/>
                </a:solidFill>
                <a:latin typeface="Century Gothic"/>
                <a:ea typeface="Century Gothic"/>
                <a:cs typeface="Century Gothic"/>
                <a:sym typeface="Century Gothic"/>
                <a:hlinkClick r:id="rId4">
                  <a:extLst>
                    <a:ext uri="{A12FA001-AC4F-418D-AE19-62706E023703}">
                      <ahyp:hlinkClr val="tx"/>
                    </a:ext>
                  </a:extLst>
                </a:hlinkClick>
              </a:rPr>
              <a:t>Play Video Here </a:t>
            </a:r>
            <a:endParaRPr b="0" i="0" sz="1400" u="none" cap="none" strike="noStrik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6"/>
          <p:cNvSpPr txBox="1"/>
          <p:nvPr>
            <p:ph type="title"/>
          </p:nvPr>
        </p:nvSpPr>
        <p:spPr>
          <a:xfrm>
            <a:off x="1143000" y="533400"/>
            <a:ext cx="69342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t>Primer </a:t>
            </a:r>
            <a:r>
              <a:rPr b="1" lang="en-US" sz="4000"/>
              <a:t>Periodo</a:t>
            </a:r>
            <a:endParaRPr/>
          </a:p>
        </p:txBody>
      </p:sp>
      <p:sp>
        <p:nvSpPr>
          <p:cNvPr id="333" name="Google Shape;333;p26"/>
          <p:cNvSpPr txBox="1"/>
          <p:nvPr>
            <p:ph idx="1" type="body"/>
          </p:nvPr>
        </p:nvSpPr>
        <p:spPr>
          <a:xfrm>
            <a:off x="757575" y="669325"/>
            <a:ext cx="7824900" cy="579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Font typeface="Palatino Linotype"/>
              <a:buNone/>
            </a:pPr>
            <a:r>
              <a:t/>
            </a:r>
            <a:endParaRPr sz="1800">
              <a:solidFill>
                <a:srgbClr val="CC00FF"/>
              </a:solidFill>
            </a:endParaRPr>
          </a:p>
          <a:p>
            <a:pPr indent="-367665" lvl="0" marL="342900" rtl="0" algn="l">
              <a:lnSpc>
                <a:spcPct val="100000"/>
              </a:lnSpc>
              <a:spcBef>
                <a:spcPts val="440"/>
              </a:spcBef>
              <a:spcAft>
                <a:spcPts val="0"/>
              </a:spcAft>
              <a:buSzPts val="2150"/>
              <a:buFont typeface="Palatino Linotype"/>
              <a:buChar char="•"/>
            </a:pPr>
            <a:r>
              <a:rPr lang="en-US" sz="2150">
                <a:solidFill>
                  <a:srgbClr val="CC00FF"/>
                </a:solidFill>
              </a:rPr>
              <a:t>El periodo se produce cuando el cuerpo está preparado, y cada chica tiene su propio calendario.</a:t>
            </a:r>
            <a:endParaRPr sz="2150"/>
          </a:p>
          <a:p>
            <a:pPr indent="-367665" lvl="0" marL="342900" rtl="0" algn="l">
              <a:lnSpc>
                <a:spcPct val="100000"/>
              </a:lnSpc>
              <a:spcBef>
                <a:spcPts val="440"/>
              </a:spcBef>
              <a:spcAft>
                <a:spcPts val="0"/>
              </a:spcAft>
              <a:buSzPts val="2150"/>
              <a:buFont typeface="Palatino Linotype"/>
              <a:buChar char="•"/>
            </a:pPr>
            <a:r>
              <a:rPr lang="en-US" sz="2150">
                <a:solidFill>
                  <a:srgbClr val="0070C0"/>
                </a:solidFill>
              </a:rPr>
              <a:t>Durante los días </a:t>
            </a:r>
            <a:r>
              <a:rPr lang="en-US" sz="2150">
                <a:solidFill>
                  <a:srgbClr val="0070C0"/>
                </a:solidFill>
              </a:rPr>
              <a:t>previos, justo</a:t>
            </a:r>
            <a:r>
              <a:rPr lang="en-US" sz="2150">
                <a:solidFill>
                  <a:srgbClr val="0070C0"/>
                </a:solidFill>
              </a:rPr>
              <a:t> antes del periodo, es posible que te sientas un poco incómoda- a muchas chicas les </a:t>
            </a:r>
            <a:r>
              <a:rPr lang="en-US" sz="2150">
                <a:solidFill>
                  <a:srgbClr val="0070C0"/>
                </a:solidFill>
                <a:highlight>
                  <a:srgbClr val="FFFF00"/>
                </a:highlight>
              </a:rPr>
              <a:t>duele la cabeza, el estómago, los pechos</a:t>
            </a:r>
            <a:r>
              <a:rPr lang="en-US" sz="2150">
                <a:solidFill>
                  <a:srgbClr val="0070C0"/>
                </a:solidFill>
              </a:rPr>
              <a:t> o </a:t>
            </a:r>
            <a:r>
              <a:rPr lang="en-US" sz="2150">
                <a:solidFill>
                  <a:srgbClr val="0070C0"/>
                </a:solidFill>
                <a:highlight>
                  <a:srgbClr val="FFFF00"/>
                </a:highlight>
              </a:rPr>
              <a:t>cólicos </a:t>
            </a:r>
            <a:r>
              <a:rPr lang="en-US" sz="2150">
                <a:solidFill>
                  <a:srgbClr val="0070C0"/>
                </a:solidFill>
              </a:rPr>
              <a:t>en el vientre bajo. </a:t>
            </a:r>
            <a:endParaRPr sz="2150"/>
          </a:p>
          <a:p>
            <a:pPr indent="-367665" lvl="0" marL="342900" rtl="0" algn="l">
              <a:lnSpc>
                <a:spcPct val="100000"/>
              </a:lnSpc>
              <a:spcBef>
                <a:spcPts val="440"/>
              </a:spcBef>
              <a:spcAft>
                <a:spcPts val="0"/>
              </a:spcAft>
              <a:buSzPts val="2150"/>
              <a:buFont typeface="Palatino Linotype"/>
              <a:buChar char="•"/>
            </a:pPr>
            <a:r>
              <a:rPr lang="en-US" sz="2150">
                <a:solidFill>
                  <a:srgbClr val="CC00FF"/>
                </a:solidFill>
              </a:rPr>
              <a:t>Una </a:t>
            </a:r>
            <a:r>
              <a:rPr lang="en-US" sz="2150">
                <a:solidFill>
                  <a:srgbClr val="CC00FF"/>
                </a:solidFill>
                <a:highlight>
                  <a:srgbClr val="00FFFF"/>
                </a:highlight>
              </a:rPr>
              <a:t>almohadilla térmica o un baño caliente</a:t>
            </a:r>
            <a:r>
              <a:rPr lang="en-US" sz="2150">
                <a:solidFill>
                  <a:srgbClr val="CC00FF"/>
                </a:solidFill>
              </a:rPr>
              <a:t> ayudan a relajar los músculos. Mantenerte hidratada con agua ayuda a eliminar el exceso de líquido corporal y evita la sensación de hinchazón. Un antiinflamatorio como el </a:t>
            </a:r>
            <a:r>
              <a:rPr lang="en-US" sz="2150">
                <a:solidFill>
                  <a:srgbClr val="CC00FF"/>
                </a:solidFill>
                <a:highlight>
                  <a:srgbClr val="00FFFF"/>
                </a:highlight>
              </a:rPr>
              <a:t>ibuprofeno</a:t>
            </a:r>
            <a:r>
              <a:rPr lang="en-US" sz="2150">
                <a:solidFill>
                  <a:srgbClr val="CC00FF"/>
                </a:solidFill>
              </a:rPr>
              <a:t> puede aliviar los cólicos. El </a:t>
            </a:r>
            <a:r>
              <a:rPr lang="en-US" sz="2150">
                <a:solidFill>
                  <a:srgbClr val="CC00FF"/>
                </a:solidFill>
                <a:highlight>
                  <a:srgbClr val="00FFFF"/>
                </a:highlight>
              </a:rPr>
              <a:t>ejercicio</a:t>
            </a:r>
            <a:r>
              <a:rPr lang="en-US" sz="2150">
                <a:solidFill>
                  <a:srgbClr val="CC00FF"/>
                </a:solidFill>
              </a:rPr>
              <a:t> también ayuda a que los síntomas del periodo sean menos dolorosos.</a:t>
            </a:r>
            <a:endParaRPr sz="2150"/>
          </a:p>
          <a:p>
            <a:pPr indent="-367665" lvl="0" marL="342900" rtl="0" algn="l">
              <a:lnSpc>
                <a:spcPct val="100000"/>
              </a:lnSpc>
              <a:spcBef>
                <a:spcPts val="440"/>
              </a:spcBef>
              <a:spcAft>
                <a:spcPts val="0"/>
              </a:spcAft>
              <a:buSzPts val="2150"/>
              <a:buFont typeface="Palatino Linotype"/>
              <a:buChar char="•"/>
            </a:pPr>
            <a:r>
              <a:rPr lang="en-US" sz="2150">
                <a:solidFill>
                  <a:srgbClr val="0070C0"/>
                </a:solidFill>
              </a:rPr>
              <a:t>La mayoría -pero no todas- las chicas sólo sangran durante 3-5 días, y sólo sangran abundantemente durante dos de esos días.</a:t>
            </a:r>
            <a:endParaRPr sz="215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7" name="Shape 337"/>
        <p:cNvGrpSpPr/>
        <p:nvPr/>
      </p:nvGrpSpPr>
      <p:grpSpPr>
        <a:xfrm>
          <a:off x="0" y="0"/>
          <a:ext cx="0" cy="0"/>
          <a:chOff x="0" y="0"/>
          <a:chExt cx="0" cy="0"/>
        </a:xfrm>
      </p:grpSpPr>
      <p:sp>
        <p:nvSpPr>
          <p:cNvPr id="338" name="Google Shape;338;p27"/>
          <p:cNvSpPr txBox="1"/>
          <p:nvPr>
            <p:ph type="title"/>
          </p:nvPr>
        </p:nvSpPr>
        <p:spPr>
          <a:xfrm>
            <a:off x="1143000" y="533400"/>
            <a:ext cx="6934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t>Emergency Period Kit</a:t>
            </a:r>
            <a:endParaRPr/>
          </a:p>
        </p:txBody>
      </p:sp>
      <p:sp>
        <p:nvSpPr>
          <p:cNvPr id="339" name="Google Shape;339;p27"/>
          <p:cNvSpPr txBox="1"/>
          <p:nvPr>
            <p:ph idx="1" type="body"/>
          </p:nvPr>
        </p:nvSpPr>
        <p:spPr>
          <a:xfrm>
            <a:off x="1285240" y="1524000"/>
            <a:ext cx="6934200" cy="266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240"/>
              <a:buFont typeface="Palatino Linotype"/>
              <a:buNone/>
            </a:pPr>
            <a:r>
              <a:rPr lang="en-US" sz="2800">
                <a:solidFill>
                  <a:srgbClr val="CC00FF"/>
                </a:solidFill>
              </a:rPr>
              <a:t>Take control and be prepared! Keep an “emergency period kit” in your backpack or locker at all times. Throw in a couple of pads/tampons and a clean pair of underwear. You will feel much more calm if you’re in control!!</a:t>
            </a:r>
            <a:endParaRPr/>
          </a:p>
          <a:p>
            <a:pPr indent="-220980" lvl="0" marL="342900" rtl="0" algn="l">
              <a:lnSpc>
                <a:spcPct val="100000"/>
              </a:lnSpc>
              <a:spcBef>
                <a:spcPts val="480"/>
              </a:spcBef>
              <a:spcAft>
                <a:spcPts val="0"/>
              </a:spcAft>
              <a:buSzPts val="1920"/>
              <a:buFont typeface="Palatino Linotype"/>
              <a:buNone/>
            </a:pPr>
            <a:r>
              <a:t/>
            </a:r>
            <a:endParaRPr/>
          </a:p>
        </p:txBody>
      </p:sp>
      <p:pic>
        <p:nvPicPr>
          <p:cNvPr descr="Teen Girl Clipart Images, Stock Photos &amp; Vectors | Shutterstock" id="340" name="Google Shape;340;p27"/>
          <p:cNvPicPr preferRelativeResize="0"/>
          <p:nvPr/>
        </p:nvPicPr>
        <p:blipFill rotWithShape="1">
          <a:blip r:embed="rId3">
            <a:alphaModFix/>
          </a:blip>
          <a:srcRect b="0" l="0" r="0" t="0"/>
          <a:stretch/>
        </p:blipFill>
        <p:spPr>
          <a:xfrm>
            <a:off x="914400" y="3733800"/>
            <a:ext cx="2133600" cy="2590800"/>
          </a:xfrm>
          <a:prstGeom prst="rect">
            <a:avLst/>
          </a:prstGeom>
          <a:noFill/>
          <a:ln>
            <a:noFill/>
          </a:ln>
        </p:spPr>
      </p:pic>
      <p:pic>
        <p:nvPicPr>
          <p:cNvPr descr="Esteem Self Teen Stock Illustrations – 35 Esteem Self Teen Stock  Illustrations, Vectors &amp; Clipart - Dreamstime" id="341" name="Google Shape;341;p27"/>
          <p:cNvPicPr preferRelativeResize="0"/>
          <p:nvPr/>
        </p:nvPicPr>
        <p:blipFill rotWithShape="1">
          <a:blip r:embed="rId4">
            <a:alphaModFix/>
          </a:blip>
          <a:srcRect b="0" l="0" r="0" t="0"/>
          <a:stretch/>
        </p:blipFill>
        <p:spPr>
          <a:xfrm>
            <a:off x="6292850" y="4038600"/>
            <a:ext cx="2165350" cy="2286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8"/>
          <p:cNvSpPr txBox="1"/>
          <p:nvPr>
            <p:ph type="title"/>
          </p:nvPr>
        </p:nvSpPr>
        <p:spPr>
          <a:xfrm>
            <a:off x="457200" y="457200"/>
            <a:ext cx="8229600" cy="1318296"/>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2"/>
                </a:solidFill>
              </a:rPr>
              <a:t>Productos de Higiene </a:t>
            </a:r>
            <a:r>
              <a:rPr lang="en-US">
                <a:solidFill>
                  <a:schemeClr val="lt2"/>
                </a:solidFill>
              </a:rPr>
              <a:t>Femenina </a:t>
            </a:r>
            <a:br>
              <a:rPr lang="en-US">
                <a:solidFill>
                  <a:schemeClr val="lt2"/>
                </a:solidFill>
              </a:rPr>
            </a:br>
            <a:br>
              <a:rPr lang="en-US" sz="1600">
                <a:solidFill>
                  <a:schemeClr val="lt2"/>
                </a:solidFill>
              </a:rPr>
            </a:br>
            <a:endParaRPr sz="1600">
              <a:solidFill>
                <a:schemeClr val="lt2"/>
              </a:solidFill>
            </a:endParaRPr>
          </a:p>
        </p:txBody>
      </p:sp>
      <p:sp>
        <p:nvSpPr>
          <p:cNvPr id="348" name="Google Shape;348;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t>“Artículos externos”</a:t>
            </a:r>
            <a:endParaRPr/>
          </a:p>
        </p:txBody>
      </p:sp>
      <p:sp>
        <p:nvSpPr>
          <p:cNvPr id="349" name="Google Shape;349;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t>“Artículos internos”</a:t>
            </a:r>
            <a:endParaRPr/>
          </a:p>
        </p:txBody>
      </p:sp>
      <p:pic>
        <p:nvPicPr>
          <p:cNvPr id="350" name="Google Shape;350;p28"/>
          <p:cNvPicPr preferRelativeResize="0"/>
          <p:nvPr>
            <p:ph idx="2" type="body"/>
          </p:nvPr>
        </p:nvPicPr>
        <p:blipFill rotWithShape="1">
          <a:blip r:embed="rId3">
            <a:alphaModFix/>
          </a:blip>
          <a:srcRect b="0" l="0" r="0" t="0"/>
          <a:stretch/>
        </p:blipFill>
        <p:spPr>
          <a:xfrm>
            <a:off x="533400" y="2362200"/>
            <a:ext cx="1598980" cy="2069128"/>
          </a:xfrm>
          <a:prstGeom prst="rect">
            <a:avLst/>
          </a:prstGeom>
          <a:noFill/>
          <a:ln>
            <a:noFill/>
          </a:ln>
        </p:spPr>
      </p:pic>
      <p:pic>
        <p:nvPicPr>
          <p:cNvPr descr="Fiona S01" id="351" name="Google Shape;351;p28"/>
          <p:cNvPicPr preferRelativeResize="0"/>
          <p:nvPr/>
        </p:nvPicPr>
        <p:blipFill rotWithShape="1">
          <a:blip r:embed="rId4">
            <a:alphaModFix/>
          </a:blip>
          <a:srcRect b="0" l="0" r="0" t="0"/>
          <a:stretch/>
        </p:blipFill>
        <p:spPr>
          <a:xfrm>
            <a:off x="609600" y="4495800"/>
            <a:ext cx="1269175" cy="1752600"/>
          </a:xfrm>
          <a:prstGeom prst="rect">
            <a:avLst/>
          </a:prstGeom>
          <a:noFill/>
          <a:ln>
            <a:noFill/>
          </a:ln>
        </p:spPr>
      </p:pic>
      <p:pic>
        <p:nvPicPr>
          <p:cNvPr descr="HowToUseAPad" id="352" name="Google Shape;352;p28"/>
          <p:cNvPicPr preferRelativeResize="0"/>
          <p:nvPr/>
        </p:nvPicPr>
        <p:blipFill rotWithShape="1">
          <a:blip r:embed="rId5">
            <a:alphaModFix/>
          </a:blip>
          <a:srcRect b="0" l="0" r="0" t="0"/>
          <a:stretch/>
        </p:blipFill>
        <p:spPr>
          <a:xfrm>
            <a:off x="2577432" y="2286000"/>
            <a:ext cx="1602204" cy="3886200"/>
          </a:xfrm>
          <a:prstGeom prst="rect">
            <a:avLst/>
          </a:prstGeom>
          <a:noFill/>
          <a:ln>
            <a:noFill/>
          </a:ln>
        </p:spPr>
      </p:pic>
      <p:pic>
        <p:nvPicPr>
          <p:cNvPr descr="Juno3_2X_MultiScnt_lft" id="353" name="Google Shape;353;p28"/>
          <p:cNvPicPr preferRelativeResize="0"/>
          <p:nvPr>
            <p:ph idx="4" type="body"/>
          </p:nvPr>
        </p:nvPicPr>
        <p:blipFill rotWithShape="1">
          <a:blip r:embed="rId6">
            <a:alphaModFix/>
          </a:blip>
          <a:srcRect b="0" l="0" r="0" t="0"/>
          <a:stretch/>
        </p:blipFill>
        <p:spPr>
          <a:xfrm>
            <a:off x="4572000" y="2514600"/>
            <a:ext cx="1641950" cy="1318296"/>
          </a:xfrm>
          <a:prstGeom prst="rect">
            <a:avLst/>
          </a:prstGeom>
          <a:noFill/>
          <a:ln>
            <a:noFill/>
          </a:ln>
        </p:spPr>
      </p:pic>
      <p:pic>
        <p:nvPicPr>
          <p:cNvPr descr="2_1.gif" id="354" name="Google Shape;354;p28"/>
          <p:cNvPicPr preferRelativeResize="0"/>
          <p:nvPr/>
        </p:nvPicPr>
        <p:blipFill rotWithShape="1">
          <a:blip r:embed="rId7">
            <a:alphaModFix/>
          </a:blip>
          <a:srcRect b="0" l="0" r="0" t="0"/>
          <a:stretch/>
        </p:blipFill>
        <p:spPr>
          <a:xfrm>
            <a:off x="6781800" y="2209800"/>
            <a:ext cx="1228725" cy="895350"/>
          </a:xfrm>
          <a:prstGeom prst="rect">
            <a:avLst/>
          </a:prstGeom>
          <a:noFill/>
          <a:ln>
            <a:noFill/>
          </a:ln>
        </p:spPr>
      </p:pic>
      <p:pic>
        <p:nvPicPr>
          <p:cNvPr descr="3_5.gif" id="355" name="Google Shape;355;p28"/>
          <p:cNvPicPr preferRelativeResize="0"/>
          <p:nvPr/>
        </p:nvPicPr>
        <p:blipFill rotWithShape="1">
          <a:blip r:embed="rId8">
            <a:alphaModFix/>
          </a:blip>
          <a:srcRect b="0" l="0" r="0" t="0"/>
          <a:stretch/>
        </p:blipFill>
        <p:spPr>
          <a:xfrm>
            <a:off x="6781800" y="3276600"/>
            <a:ext cx="1457325" cy="895350"/>
          </a:xfrm>
          <a:prstGeom prst="rect">
            <a:avLst/>
          </a:prstGeom>
          <a:noFill/>
          <a:ln>
            <a:noFill/>
          </a:ln>
        </p:spPr>
      </p:pic>
      <p:pic>
        <p:nvPicPr>
          <p:cNvPr descr="3_7.gif" id="356" name="Google Shape;356;p28"/>
          <p:cNvPicPr preferRelativeResize="0"/>
          <p:nvPr/>
        </p:nvPicPr>
        <p:blipFill rotWithShape="1">
          <a:blip r:embed="rId9">
            <a:alphaModFix/>
          </a:blip>
          <a:srcRect b="0" l="0" r="0" t="0"/>
          <a:stretch/>
        </p:blipFill>
        <p:spPr>
          <a:xfrm>
            <a:off x="6858000" y="4267200"/>
            <a:ext cx="1457325" cy="895350"/>
          </a:xfrm>
          <a:prstGeom prst="rect">
            <a:avLst/>
          </a:prstGeom>
          <a:noFill/>
          <a:ln>
            <a:noFill/>
          </a:ln>
        </p:spPr>
      </p:pic>
      <p:pic>
        <p:nvPicPr>
          <p:cNvPr descr="3_9.gif" id="357" name="Google Shape;357;p28"/>
          <p:cNvPicPr preferRelativeResize="0"/>
          <p:nvPr/>
        </p:nvPicPr>
        <p:blipFill rotWithShape="1">
          <a:blip r:embed="rId10">
            <a:alphaModFix/>
          </a:blip>
          <a:srcRect b="0" l="0" r="0" t="0"/>
          <a:stretch/>
        </p:blipFill>
        <p:spPr>
          <a:xfrm>
            <a:off x="6858000" y="5334000"/>
            <a:ext cx="1457325" cy="895350"/>
          </a:xfrm>
          <a:prstGeom prst="rect">
            <a:avLst/>
          </a:prstGeom>
          <a:noFill/>
          <a:ln>
            <a:noFill/>
          </a:ln>
        </p:spPr>
      </p:pic>
      <p:pic>
        <p:nvPicPr>
          <p:cNvPr descr="125playtex.jpg" id="358" name="Google Shape;358;p28"/>
          <p:cNvPicPr preferRelativeResize="0"/>
          <p:nvPr/>
        </p:nvPicPr>
        <p:blipFill rotWithShape="1">
          <a:blip r:embed="rId11">
            <a:alphaModFix/>
          </a:blip>
          <a:srcRect b="0" l="0" r="0" t="0"/>
          <a:stretch/>
        </p:blipFill>
        <p:spPr>
          <a:xfrm>
            <a:off x="4495800" y="4267200"/>
            <a:ext cx="1676400" cy="167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1143000" y="3048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400">
                <a:highlight>
                  <a:srgbClr val="00FFFF"/>
                </a:highlight>
              </a:rPr>
              <a:t>Reglas Básicas</a:t>
            </a:r>
            <a:endParaRPr/>
          </a:p>
        </p:txBody>
      </p:sp>
      <p:sp>
        <p:nvSpPr>
          <p:cNvPr id="130" name="Google Shape;130;p3"/>
          <p:cNvSpPr txBox="1"/>
          <p:nvPr>
            <p:ph idx="1" type="body"/>
          </p:nvPr>
        </p:nvSpPr>
        <p:spPr>
          <a:xfrm>
            <a:off x="571500" y="1524000"/>
            <a:ext cx="800100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Noto Sans Symbols"/>
              <a:buChar char="▪"/>
            </a:pPr>
            <a:r>
              <a:rPr lang="en-US" sz="2800">
                <a:solidFill>
                  <a:srgbClr val="FF0000"/>
                </a:solidFill>
              </a:rPr>
              <a:t>Actúa con madurez</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Escucha y sé </a:t>
            </a:r>
            <a:r>
              <a:rPr lang="en-US" sz="2800">
                <a:solidFill>
                  <a:srgbClr val="FF0000"/>
                </a:solidFill>
              </a:rPr>
              <a:t>respetuosa</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Ninguna pregunta es una “pregunta tonta”</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No hacer bromas </a:t>
            </a:r>
            <a:r>
              <a:rPr lang="en-US" sz="2800">
                <a:solidFill>
                  <a:srgbClr val="FF0000"/>
                </a:solidFill>
              </a:rPr>
              <a:t>de</a:t>
            </a:r>
            <a:r>
              <a:rPr lang="en-US" sz="2800">
                <a:solidFill>
                  <a:srgbClr val="FF0000"/>
                </a:solidFill>
              </a:rPr>
              <a:t> lo </a:t>
            </a:r>
            <a:r>
              <a:rPr lang="en-US" sz="2800">
                <a:solidFill>
                  <a:srgbClr val="FF0000"/>
                </a:solidFill>
              </a:rPr>
              <a:t>que </a:t>
            </a:r>
            <a:r>
              <a:rPr lang="en-US" sz="2800">
                <a:solidFill>
                  <a:srgbClr val="FF0000"/>
                </a:solidFill>
              </a:rPr>
              <a:t>hablemos hoy ~ ni hoy ni después</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Utilizar términos adecuados para las partes y funciones del cuerpo </a:t>
            </a:r>
            <a:r>
              <a:rPr lang="en-US" sz="2800">
                <a:solidFill>
                  <a:srgbClr val="FF0000"/>
                </a:solidFill>
              </a:rPr>
              <a:t>de</a:t>
            </a:r>
            <a:r>
              <a:rPr lang="en-US" sz="2800">
                <a:solidFill>
                  <a:srgbClr val="FF0000"/>
                </a:solidFill>
              </a:rPr>
              <a:t> manera adecuada</a:t>
            </a:r>
            <a:endParaRPr/>
          </a:p>
          <a:p>
            <a:pPr indent="-342900" lvl="0" marL="342900" rtl="0" algn="l">
              <a:lnSpc>
                <a:spcPct val="100000"/>
              </a:lnSpc>
              <a:spcBef>
                <a:spcPts val="1200"/>
              </a:spcBef>
              <a:spcAft>
                <a:spcPts val="0"/>
              </a:spcAft>
              <a:buSzPts val="2240"/>
              <a:buFont typeface="Noto Sans Symbols"/>
              <a:buChar char="▪"/>
            </a:pPr>
            <a:r>
              <a:rPr lang="en-US" sz="2800">
                <a:solidFill>
                  <a:srgbClr val="FF0000"/>
                </a:solidFill>
              </a:rPr>
              <a:t>Platica</a:t>
            </a:r>
            <a:r>
              <a:rPr lang="en-US" sz="2800">
                <a:solidFill>
                  <a:srgbClr val="FF0000"/>
                </a:solidFill>
              </a:rPr>
              <a:t> con tus</a:t>
            </a:r>
            <a:r>
              <a:rPr lang="en-US" sz="2800">
                <a:solidFill>
                  <a:srgbClr val="FF0000"/>
                </a:solidFill>
              </a:rPr>
              <a:t> padres</a:t>
            </a:r>
            <a:endParaRPr/>
          </a:p>
          <a:p>
            <a:pPr indent="-200660" lvl="0" marL="342900" rtl="0" algn="l">
              <a:lnSpc>
                <a:spcPct val="100000"/>
              </a:lnSpc>
              <a:spcBef>
                <a:spcPts val="1200"/>
              </a:spcBef>
              <a:spcAft>
                <a:spcPts val="0"/>
              </a:spcAft>
              <a:buSzPts val="2240"/>
              <a:buFont typeface="Noto Sans Symbols"/>
              <a:buNone/>
            </a:pPr>
            <a:r>
              <a:t/>
            </a:r>
            <a:endParaRPr sz="2800"/>
          </a:p>
          <a:p>
            <a:pPr indent="-200660" lvl="0" marL="342900" rtl="0" algn="l">
              <a:lnSpc>
                <a:spcPct val="100000"/>
              </a:lnSpc>
              <a:spcBef>
                <a:spcPts val="560"/>
              </a:spcBef>
              <a:spcAft>
                <a:spcPts val="0"/>
              </a:spcAft>
              <a:buSzPts val="2240"/>
              <a:buFont typeface="Noto Sans Symbols"/>
              <a:buNone/>
            </a:pPr>
            <a:r>
              <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type="title"/>
          </p:nvPr>
        </p:nvSpPr>
        <p:spPr>
          <a:xfrm>
            <a:off x="328950" y="514425"/>
            <a:ext cx="8452800" cy="792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0000"/>
              </a:buClr>
              <a:buSzPts val="1400"/>
              <a:buFont typeface="Arial"/>
              <a:buNone/>
            </a:pPr>
            <a:br>
              <a:rPr lang="en-US" sz="4000"/>
            </a:br>
            <a:r>
              <a:rPr lang="en-US" sz="4000"/>
              <a:t> </a:t>
            </a:r>
            <a:br>
              <a:rPr lang="en-US" sz="4000"/>
            </a:br>
            <a:br>
              <a:rPr lang="en-US" sz="4000"/>
            </a:br>
            <a:br>
              <a:rPr lang="en-US" sz="4000"/>
            </a:br>
            <a:br>
              <a:rPr lang="en-US" sz="4000"/>
            </a:br>
            <a:r>
              <a:rPr lang="en-US" sz="4000">
                <a:solidFill>
                  <a:srgbClr val="0000FF"/>
                </a:solidFill>
              </a:rPr>
              <a:t>Elige</a:t>
            </a:r>
            <a:r>
              <a:rPr lang="en-US" sz="4000">
                <a:solidFill>
                  <a:srgbClr val="0000FF"/>
                </a:solidFill>
              </a:rPr>
              <a:t> lo </a:t>
            </a:r>
            <a:r>
              <a:rPr lang="en-US" sz="4000">
                <a:solidFill>
                  <a:srgbClr val="0000FF"/>
                </a:solidFill>
              </a:rPr>
              <a:t>que</a:t>
            </a:r>
            <a:r>
              <a:rPr lang="en-US" sz="4000">
                <a:solidFill>
                  <a:srgbClr val="0000FF"/>
                </a:solidFill>
              </a:rPr>
              <a:t> más adecuado para tí…</a:t>
            </a:r>
            <a:endParaRPr/>
          </a:p>
        </p:txBody>
      </p:sp>
      <p:sp>
        <p:nvSpPr>
          <p:cNvPr id="365" name="Google Shape;365;p29"/>
          <p:cNvSpPr txBox="1"/>
          <p:nvPr>
            <p:ph idx="1" type="body"/>
          </p:nvPr>
        </p:nvSpPr>
        <p:spPr>
          <a:xfrm>
            <a:off x="279083" y="1611393"/>
            <a:ext cx="4040100" cy="639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80"/>
              <a:buFont typeface="Palatino Linotype"/>
              <a:buNone/>
            </a:pPr>
            <a:r>
              <a:rPr lang="en-US" sz="3600"/>
              <a:t>Toallas</a:t>
            </a:r>
            <a:endParaRPr/>
          </a:p>
        </p:txBody>
      </p:sp>
      <p:sp>
        <p:nvSpPr>
          <p:cNvPr id="366" name="Google Shape;366;p29"/>
          <p:cNvSpPr txBox="1"/>
          <p:nvPr>
            <p:ph idx="2" type="body"/>
          </p:nvPr>
        </p:nvSpPr>
        <p:spPr>
          <a:xfrm>
            <a:off x="442025" y="1884300"/>
            <a:ext cx="4203000" cy="44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00"/>
              <a:buFont typeface="Palatino Linotype"/>
              <a:buNone/>
            </a:pPr>
            <a:r>
              <a:t/>
            </a:r>
            <a:endParaRPr sz="1000"/>
          </a:p>
          <a:p>
            <a:pPr indent="-342900" lvl="0" marL="342900" rtl="0" algn="l">
              <a:lnSpc>
                <a:spcPct val="100000"/>
              </a:lnSpc>
              <a:spcBef>
                <a:spcPts val="560"/>
              </a:spcBef>
              <a:spcAft>
                <a:spcPts val="0"/>
              </a:spcAft>
              <a:buSzPts val="2240"/>
              <a:buFont typeface="Palatino Linotype"/>
              <a:buChar char="•"/>
            </a:pPr>
            <a:r>
              <a:rPr b="1" lang="en-US" sz="2800">
                <a:solidFill>
                  <a:schemeClr val="lt2"/>
                </a:solidFill>
              </a:rPr>
              <a:t>Toall</a:t>
            </a:r>
            <a:r>
              <a:rPr b="1" lang="en-US" sz="2800">
                <a:solidFill>
                  <a:schemeClr val="lt2"/>
                </a:solidFill>
              </a:rPr>
              <a:t>as</a:t>
            </a:r>
            <a:r>
              <a:rPr lang="en-US">
                <a:solidFill>
                  <a:schemeClr val="lt2"/>
                </a:solidFill>
              </a:rPr>
              <a:t>: </a:t>
            </a:r>
            <a:r>
              <a:rPr lang="en-US" sz="2000">
                <a:solidFill>
                  <a:schemeClr val="lt2"/>
                </a:solidFill>
              </a:rPr>
              <a:t>El más sencillo de los protectores de ropa interior. Una toalla es un material similar al algodón que se adhiere a la ropa interior y absorbe la sangre. Las hay de diferentes tamaños: más delgadas para los días en los que sangras menos y más gruesas para los días en los que sangras más.</a:t>
            </a:r>
            <a:r>
              <a:rPr lang="en-US">
                <a:solidFill>
                  <a:schemeClr val="lt2"/>
                </a:solidFill>
              </a:rPr>
              <a:t>             </a:t>
            </a:r>
            <a:endParaRPr/>
          </a:p>
          <a:p>
            <a:pPr indent="-342900" lvl="0" marL="342900" rtl="0" algn="l">
              <a:lnSpc>
                <a:spcPct val="100000"/>
              </a:lnSpc>
              <a:spcBef>
                <a:spcPts val="480"/>
              </a:spcBef>
              <a:spcAft>
                <a:spcPts val="0"/>
              </a:spcAft>
              <a:buSzPts val="1920"/>
              <a:buFont typeface="Palatino Linotype"/>
              <a:buNone/>
            </a:pPr>
            <a:r>
              <a:rPr lang="en-US">
                <a:solidFill>
                  <a:schemeClr val="lt2"/>
                </a:solidFill>
              </a:rPr>
              <a:t>	</a:t>
            </a:r>
            <a:r>
              <a:rPr b="1" lang="en-US" sz="1800">
                <a:solidFill>
                  <a:srgbClr val="00B050"/>
                </a:solidFill>
              </a:rPr>
              <a:t>¡</a:t>
            </a:r>
            <a:r>
              <a:rPr b="1" lang="en-US" sz="1800">
                <a:solidFill>
                  <a:srgbClr val="00B050"/>
                </a:solidFill>
              </a:rPr>
              <a:t>NO TIRES LAS TOALLAS NI LOS TAMPONES EN EL SANITARIO!</a:t>
            </a:r>
            <a:endParaRPr b="1" sz="1800"/>
          </a:p>
          <a:p>
            <a:pPr indent="-342900" lvl="0" marL="342900" rtl="0" algn="l">
              <a:lnSpc>
                <a:spcPct val="100000"/>
              </a:lnSpc>
              <a:spcBef>
                <a:spcPts val="480"/>
              </a:spcBef>
              <a:spcAft>
                <a:spcPts val="0"/>
              </a:spcAft>
              <a:buSzPts val="1920"/>
              <a:buFont typeface="Palatino Linotype"/>
              <a:buNone/>
            </a:pPr>
            <a:r>
              <a:rPr lang="en-US">
                <a:solidFill>
                  <a:schemeClr val="lt2"/>
                </a:solidFill>
              </a:rPr>
              <a:t>           </a:t>
            </a:r>
            <a:endParaRPr b="1" sz="3600">
              <a:solidFill>
                <a:schemeClr val="dk2"/>
              </a:solidFill>
            </a:endParaRPr>
          </a:p>
          <a:p>
            <a:pPr indent="-220980" lvl="0" marL="342900" rtl="0" algn="ctr">
              <a:lnSpc>
                <a:spcPct val="100000"/>
              </a:lnSpc>
              <a:spcBef>
                <a:spcPts val="480"/>
              </a:spcBef>
              <a:spcAft>
                <a:spcPts val="0"/>
              </a:spcAft>
              <a:buSzPts val="1920"/>
              <a:buFont typeface="Palatino Linotype"/>
              <a:buNone/>
            </a:pPr>
            <a:r>
              <a:t/>
            </a:r>
            <a:endParaRPr>
              <a:solidFill>
                <a:schemeClr val="lt2"/>
              </a:solidFill>
            </a:endParaRPr>
          </a:p>
          <a:p>
            <a:pPr indent="-342900" lvl="0" marL="342900" rtl="0" algn="l">
              <a:lnSpc>
                <a:spcPct val="100000"/>
              </a:lnSpc>
              <a:spcBef>
                <a:spcPts val="480"/>
              </a:spcBef>
              <a:spcAft>
                <a:spcPts val="0"/>
              </a:spcAft>
              <a:buSzPts val="1920"/>
              <a:buFont typeface="Palatino Linotype"/>
              <a:buNone/>
            </a:pPr>
            <a:r>
              <a:rPr lang="en-US">
                <a:solidFill>
                  <a:schemeClr val="lt2"/>
                </a:solidFill>
              </a:rPr>
              <a:t>               </a:t>
            </a:r>
            <a:endParaRPr/>
          </a:p>
          <a:p>
            <a:pPr indent="-220980" lvl="0" marL="342900" rtl="0" algn="ctr">
              <a:lnSpc>
                <a:spcPct val="100000"/>
              </a:lnSpc>
              <a:spcBef>
                <a:spcPts val="480"/>
              </a:spcBef>
              <a:spcAft>
                <a:spcPts val="0"/>
              </a:spcAft>
              <a:buSzPts val="1920"/>
              <a:buFont typeface="Palatino Linotype"/>
              <a:buNone/>
            </a:pPr>
            <a:r>
              <a:t/>
            </a:r>
            <a:endParaRPr>
              <a:solidFill>
                <a:schemeClr val="lt2"/>
              </a:solidFill>
            </a:endParaRPr>
          </a:p>
          <a:p>
            <a:pPr indent="-220980" lvl="0" marL="342900" rtl="0" algn="l">
              <a:lnSpc>
                <a:spcPct val="100000"/>
              </a:lnSpc>
              <a:spcBef>
                <a:spcPts val="480"/>
              </a:spcBef>
              <a:spcAft>
                <a:spcPts val="0"/>
              </a:spcAft>
              <a:buSzPts val="1920"/>
              <a:buFont typeface="Palatino Linotype"/>
              <a:buNone/>
            </a:pPr>
            <a:r>
              <a:t/>
            </a:r>
            <a:endParaRPr>
              <a:solidFill>
                <a:schemeClr val="lt2"/>
              </a:solidFill>
            </a:endParaRPr>
          </a:p>
        </p:txBody>
      </p:sp>
      <p:sp>
        <p:nvSpPr>
          <p:cNvPr id="367" name="Google Shape;367;p29"/>
          <p:cNvSpPr txBox="1"/>
          <p:nvPr>
            <p:ph idx="3" type="body"/>
          </p:nvPr>
        </p:nvSpPr>
        <p:spPr>
          <a:xfrm>
            <a:off x="4607560" y="1611393"/>
            <a:ext cx="4041900" cy="639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880"/>
              <a:buFont typeface="Palatino Linotype"/>
              <a:buNone/>
            </a:pPr>
            <a:r>
              <a:rPr lang="en-US" sz="3600"/>
              <a:t>Tampones</a:t>
            </a:r>
            <a:endParaRPr/>
          </a:p>
        </p:txBody>
      </p:sp>
      <p:sp>
        <p:nvSpPr>
          <p:cNvPr id="368" name="Google Shape;368;p29"/>
          <p:cNvSpPr txBox="1"/>
          <p:nvPr>
            <p:ph idx="4" type="body"/>
          </p:nvPr>
        </p:nvSpPr>
        <p:spPr>
          <a:xfrm>
            <a:off x="4525475" y="2209800"/>
            <a:ext cx="4256400" cy="4613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Palatino Linotype"/>
              <a:buChar char="•"/>
            </a:pPr>
            <a:r>
              <a:rPr b="1" lang="en-US" sz="2800">
                <a:solidFill>
                  <a:schemeClr val="lt2"/>
                </a:solidFill>
              </a:rPr>
              <a:t>Tampones:</a:t>
            </a:r>
            <a:r>
              <a:rPr lang="en-US">
                <a:solidFill>
                  <a:schemeClr val="lt2"/>
                </a:solidFill>
              </a:rPr>
              <a:t> </a:t>
            </a:r>
            <a:r>
              <a:rPr lang="en-US" sz="2000">
                <a:solidFill>
                  <a:schemeClr val="lt2"/>
                </a:solidFill>
              </a:rPr>
              <a:t>Un tampón es </a:t>
            </a:r>
            <a:r>
              <a:rPr lang="en-US" sz="2000">
                <a:solidFill>
                  <a:schemeClr val="lt2"/>
                </a:solidFill>
              </a:rPr>
              <a:t>una pieza</a:t>
            </a:r>
            <a:r>
              <a:rPr lang="en-US" sz="2000">
                <a:solidFill>
                  <a:schemeClr val="lt2"/>
                </a:solidFill>
              </a:rPr>
              <a:t> pequeña de algodón que se introduce en la vagina para absorber la sangre. Imagínatelo como una pequeña compresa que va dentro de ti en lugar de estar sujeta a tu ropa interior. Son ideales para nadar  y practicar deportes como gimnasia o danza.</a:t>
            </a:r>
            <a:endParaRPr/>
          </a:p>
          <a:p>
            <a:pPr indent="-342900" lvl="0" marL="342900" rtl="0" algn="l">
              <a:lnSpc>
                <a:spcPct val="100000"/>
              </a:lnSpc>
              <a:spcBef>
                <a:spcPts val="480"/>
              </a:spcBef>
              <a:spcAft>
                <a:spcPts val="0"/>
              </a:spcAft>
              <a:buSzPts val="1920"/>
              <a:buFont typeface="Palatino Linotype"/>
              <a:buNone/>
            </a:pPr>
            <a:r>
              <a:rPr lang="en-US">
                <a:solidFill>
                  <a:schemeClr val="lt2"/>
                </a:solidFill>
              </a:rPr>
              <a:t>  </a:t>
            </a:r>
            <a:r>
              <a:rPr b="1" lang="en-US">
                <a:solidFill>
                  <a:schemeClr val="dk2"/>
                </a:solidFill>
              </a:rPr>
              <a:t>¡Lávate las m</a:t>
            </a:r>
            <a:r>
              <a:rPr b="1" lang="en-US">
                <a:solidFill>
                  <a:schemeClr val="dk2"/>
                </a:solidFill>
              </a:rPr>
              <a:t>anos siempre!</a:t>
            </a:r>
            <a:endParaRPr/>
          </a:p>
          <a:p>
            <a:pPr indent="-342900" lvl="0" marL="342900" rtl="0" algn="l">
              <a:lnSpc>
                <a:spcPct val="100000"/>
              </a:lnSpc>
              <a:spcBef>
                <a:spcPts val="480"/>
              </a:spcBef>
              <a:spcAft>
                <a:spcPts val="0"/>
              </a:spcAft>
              <a:buSzPts val="1920"/>
              <a:buFont typeface="Palatino Linotype"/>
              <a:buNone/>
            </a:pPr>
            <a:r>
              <a:t/>
            </a:r>
            <a:endParaRPr sz="2800">
              <a:solidFill>
                <a:srgbClr val="FF9900"/>
              </a:solidFill>
            </a:endParaRPr>
          </a:p>
          <a:p>
            <a:pPr indent="-342900" lvl="0" marL="342900" rtl="0" algn="l">
              <a:lnSpc>
                <a:spcPct val="100000"/>
              </a:lnSpc>
              <a:spcBef>
                <a:spcPts val="480"/>
              </a:spcBef>
              <a:spcAft>
                <a:spcPts val="0"/>
              </a:spcAft>
              <a:buSzPts val="1920"/>
              <a:buFont typeface="Palatino Linotype"/>
              <a:buNone/>
            </a:pPr>
            <a:r>
              <a:t/>
            </a:r>
            <a:endParaRPr/>
          </a:p>
        </p:txBody>
      </p:sp>
      <p:sp>
        <p:nvSpPr>
          <p:cNvPr id="369" name="Google Shape;369;p29"/>
          <p:cNvSpPr txBox="1"/>
          <p:nvPr/>
        </p:nvSpPr>
        <p:spPr>
          <a:xfrm>
            <a:off x="644575" y="1161375"/>
            <a:ext cx="7353300" cy="6156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sng" cap="none" strike="noStrike">
                <a:solidFill>
                  <a:srgbClr val="FF9900"/>
                </a:solidFill>
                <a:latin typeface="Palatino Linotype"/>
                <a:ea typeface="Palatino Linotype"/>
                <a:cs typeface="Palatino Linotype"/>
                <a:sym typeface="Palatino Linotype"/>
                <a:hlinkClick r:id="rId3">
                  <a:extLst>
                    <a:ext uri="{A12FA001-AC4F-418D-AE19-62706E023703}">
                      <ahyp:hlinkClr val="tx"/>
                    </a:ext>
                  </a:extLst>
                </a:hlinkClick>
              </a:rPr>
              <a:t>Play Video Here </a:t>
            </a:r>
            <a:endParaRPr b="0" i="0" sz="1400" u="none" cap="none" strike="noStrik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0"/>
          <p:cNvSpPr txBox="1"/>
          <p:nvPr>
            <p:ph type="title"/>
          </p:nvPr>
        </p:nvSpPr>
        <p:spPr>
          <a:xfrm>
            <a:off x="457200" y="544025"/>
            <a:ext cx="8229600" cy="1563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b="1" lang="en-US" sz="2200">
                <a:solidFill>
                  <a:srgbClr val="00B050"/>
                </a:solidFill>
              </a:rPr>
              <a:t>Sabías </a:t>
            </a:r>
            <a:r>
              <a:rPr b="1" lang="en-US" sz="2200">
                <a:solidFill>
                  <a:srgbClr val="00B050"/>
                </a:solidFill>
              </a:rPr>
              <a:t>qué</a:t>
            </a:r>
            <a:r>
              <a:rPr b="1" lang="en-US" sz="2200">
                <a:solidFill>
                  <a:srgbClr val="00B050"/>
                </a:solidFill>
              </a:rPr>
              <a:t>-Antes de que se inventaran las toallas, las mujeres usaban toallas sujetas a cinturones. ¡Al menos tú ya no tienes que hacerlo! ¡</a:t>
            </a:r>
            <a:r>
              <a:rPr b="1" lang="en-US" sz="2200">
                <a:solidFill>
                  <a:srgbClr val="00B050"/>
                </a:solidFill>
              </a:rPr>
              <a:t>Que</a:t>
            </a:r>
            <a:r>
              <a:rPr b="1" lang="en-US" sz="2200">
                <a:solidFill>
                  <a:srgbClr val="00B050"/>
                </a:solidFill>
              </a:rPr>
              <a:t> fortuna que exista la tecnología moderna!</a:t>
            </a:r>
            <a:br>
              <a:rPr b="1" lang="en-US" sz="2200">
                <a:solidFill>
                  <a:srgbClr val="00B050"/>
                </a:solidFill>
              </a:rPr>
            </a:br>
            <a:endParaRPr b="1" sz="2200">
              <a:solidFill>
                <a:srgbClr val="00B050"/>
              </a:solidFill>
            </a:endParaRPr>
          </a:p>
        </p:txBody>
      </p:sp>
      <p:sp>
        <p:nvSpPr>
          <p:cNvPr id="376" name="Google Shape;376;p30"/>
          <p:cNvSpPr txBox="1"/>
          <p:nvPr>
            <p:ph idx="2" type="body"/>
          </p:nvPr>
        </p:nvSpPr>
        <p:spPr>
          <a:xfrm>
            <a:off x="600075" y="1942050"/>
            <a:ext cx="4633200" cy="2973900"/>
          </a:xfrm>
          <a:prstGeom prst="rect">
            <a:avLst/>
          </a:prstGeom>
          <a:noFill/>
          <a:ln>
            <a:noFill/>
          </a:ln>
        </p:spPr>
        <p:txBody>
          <a:bodyPr anchorCtr="0" anchor="t" bIns="45700" lIns="91425" spcFirstLastPara="1" rIns="91425" wrap="square" tIns="45700">
            <a:noAutofit/>
          </a:bodyPr>
          <a:lstStyle/>
          <a:p>
            <a:pPr indent="-220980" lvl="0" marL="342900" rtl="0" algn="l">
              <a:lnSpc>
                <a:spcPct val="100000"/>
              </a:lnSpc>
              <a:spcBef>
                <a:spcPts val="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220980" lvl="0" marL="342900" rtl="0" algn="l">
              <a:lnSpc>
                <a:spcPct val="100000"/>
              </a:lnSpc>
              <a:spcBef>
                <a:spcPts val="480"/>
              </a:spcBef>
              <a:spcAft>
                <a:spcPts val="0"/>
              </a:spcAft>
              <a:buSzPts val="1920"/>
              <a:buFont typeface="Palatino Linotype"/>
              <a:buNone/>
            </a:pPr>
            <a:r>
              <a:t/>
            </a:r>
            <a:endParaRPr/>
          </a:p>
          <a:p>
            <a:pPr indent="0" lvl="0" marL="0" rtl="0" algn="l">
              <a:lnSpc>
                <a:spcPct val="100000"/>
              </a:lnSpc>
              <a:spcBef>
                <a:spcPts val="480"/>
              </a:spcBef>
              <a:spcAft>
                <a:spcPts val="0"/>
              </a:spcAft>
              <a:buSzPts val="1920"/>
              <a:buFont typeface="Palatino Linotype"/>
              <a:buNone/>
            </a:pPr>
            <a:r>
              <a:t/>
            </a:r>
            <a:endParaRPr/>
          </a:p>
        </p:txBody>
      </p:sp>
      <p:pic>
        <p:nvPicPr>
          <p:cNvPr descr="Old Japanese ads for menstrual belts, with Aubrey Beardsley, at MUM |  Vintage medical, Vintage ads, Vintage advertisements" id="377" name="Google Shape;377;p30"/>
          <p:cNvPicPr preferRelativeResize="0"/>
          <p:nvPr>
            <p:ph idx="4" type="body"/>
          </p:nvPr>
        </p:nvPicPr>
        <p:blipFill rotWithShape="1">
          <a:blip r:embed="rId3">
            <a:alphaModFix/>
          </a:blip>
          <a:srcRect b="0" l="0" r="0" t="0"/>
          <a:stretch/>
        </p:blipFill>
        <p:spPr>
          <a:xfrm>
            <a:off x="600074" y="1981200"/>
            <a:ext cx="3694200" cy="4267200"/>
          </a:xfrm>
          <a:prstGeom prst="rect">
            <a:avLst/>
          </a:prstGeom>
          <a:noFill/>
          <a:ln>
            <a:noFill/>
          </a:ln>
        </p:spPr>
      </p:pic>
      <p:pic>
        <p:nvPicPr>
          <p:cNvPr descr="A Brief History Of The Menstrual Period: How Women Dealt With Their Cycles  Throughout The Ages" id="378" name="Google Shape;378;p30"/>
          <p:cNvPicPr preferRelativeResize="0"/>
          <p:nvPr/>
        </p:nvPicPr>
        <p:blipFill rotWithShape="1">
          <a:blip r:embed="rId4">
            <a:alphaModFix/>
          </a:blip>
          <a:srcRect b="0" l="0" r="0" t="0"/>
          <a:stretch/>
        </p:blipFill>
        <p:spPr>
          <a:xfrm>
            <a:off x="4572000" y="1983743"/>
            <a:ext cx="3946525" cy="42621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1"/>
          <p:cNvSpPr txBox="1"/>
          <p:nvPr>
            <p:ph type="title"/>
          </p:nvPr>
        </p:nvSpPr>
        <p:spPr>
          <a:xfrm>
            <a:off x="498400" y="685800"/>
            <a:ext cx="8173800" cy="91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2800"/>
            </a:br>
            <a:r>
              <a:rPr lang="en-US" sz="2800">
                <a:solidFill>
                  <a:srgbClr val="FF66CC"/>
                </a:solidFill>
              </a:rPr>
              <a:t>Utiliza un calendario-¡crea tu propio código secreto para llevar un registro de tu menstruación!</a:t>
            </a:r>
            <a:endParaRPr/>
          </a:p>
        </p:txBody>
      </p:sp>
      <p:pic>
        <p:nvPicPr>
          <p:cNvPr descr="Cute March April 2021 Calendar" id="385" name="Google Shape;385;p31">
            <a:hlinkClick r:id="rId3"/>
          </p:cNvPr>
          <p:cNvPicPr preferRelativeResize="0"/>
          <p:nvPr>
            <p:ph idx="1" type="body"/>
          </p:nvPr>
        </p:nvPicPr>
        <p:blipFill rotWithShape="1">
          <a:blip r:embed="rId4">
            <a:alphaModFix/>
          </a:blip>
          <a:srcRect b="0" l="0" r="0" t="0"/>
          <a:stretch/>
        </p:blipFill>
        <p:spPr>
          <a:xfrm>
            <a:off x="609600" y="1752600"/>
            <a:ext cx="8001000" cy="4495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2"/>
          <p:cNvSpPr txBox="1"/>
          <p:nvPr>
            <p:ph type="title"/>
          </p:nvPr>
        </p:nvSpPr>
        <p:spPr>
          <a:xfrm>
            <a:off x="1143000" y="620400"/>
            <a:ext cx="6861300" cy="868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500">
                <a:solidFill>
                  <a:srgbClr val="FF0000"/>
                </a:solidFill>
              </a:rPr>
              <a:t>Cómo</a:t>
            </a:r>
            <a:r>
              <a:rPr b="1" lang="en-US" sz="3500">
                <a:solidFill>
                  <a:srgbClr val="FF0000"/>
                </a:solidFill>
              </a:rPr>
              <a:t> hacer frente a tu</a:t>
            </a:r>
            <a:r>
              <a:rPr b="1" lang="en-US" sz="3500">
                <a:solidFill>
                  <a:srgbClr val="FF0000"/>
                </a:solidFill>
              </a:rPr>
              <a:t> periodo</a:t>
            </a:r>
            <a:endParaRPr sz="3500"/>
          </a:p>
        </p:txBody>
      </p:sp>
      <p:sp>
        <p:nvSpPr>
          <p:cNvPr id="391" name="Google Shape;391;p32"/>
          <p:cNvSpPr txBox="1"/>
          <p:nvPr>
            <p:ph idx="1" type="body"/>
          </p:nvPr>
        </p:nvSpPr>
        <p:spPr>
          <a:xfrm>
            <a:off x="1143000" y="1828800"/>
            <a:ext cx="6934200" cy="4302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solidFill>
                  <a:srgbClr val="C00000"/>
                </a:solidFill>
              </a:rPr>
              <a:t>El p</a:t>
            </a:r>
            <a:r>
              <a:rPr lang="en-US">
                <a:solidFill>
                  <a:srgbClr val="C00000"/>
                </a:solidFill>
              </a:rPr>
              <a:t>eriodo</a:t>
            </a:r>
            <a:r>
              <a:rPr lang="en-US">
                <a:solidFill>
                  <a:srgbClr val="C00000"/>
                </a:solidFill>
              </a:rPr>
              <a:t> conlleva muchas emociones complicadas. Habla con tus padres o con un adulto de confianza.</a:t>
            </a:r>
            <a:endParaRPr/>
          </a:p>
          <a:p>
            <a:pPr indent="-220980" lvl="0" marL="342900" rtl="0" algn="l">
              <a:lnSpc>
                <a:spcPct val="100000"/>
              </a:lnSpc>
              <a:spcBef>
                <a:spcPts val="480"/>
              </a:spcBef>
              <a:spcAft>
                <a:spcPts val="0"/>
              </a:spcAft>
              <a:buSzPts val="1920"/>
              <a:buFont typeface="Palatino Linotype"/>
              <a:buNone/>
            </a:pPr>
            <a:r>
              <a:t/>
            </a:r>
            <a:endParaRPr>
              <a:solidFill>
                <a:srgbClr val="C00000"/>
              </a:solidFill>
            </a:endParaRPr>
          </a:p>
          <a:p>
            <a:pPr indent="-342900" lvl="0" marL="342900" rtl="0" algn="l">
              <a:lnSpc>
                <a:spcPct val="100000"/>
              </a:lnSpc>
              <a:spcBef>
                <a:spcPts val="480"/>
              </a:spcBef>
              <a:spcAft>
                <a:spcPts val="0"/>
              </a:spcAft>
              <a:buSzPts val="1920"/>
              <a:buFont typeface="Palatino Linotype"/>
              <a:buChar char="•"/>
            </a:pPr>
            <a:r>
              <a:rPr lang="en-US">
                <a:solidFill>
                  <a:srgbClr val="C00000"/>
                </a:solidFill>
              </a:rPr>
              <a:t>Recuerda que cualquier mujer a la que preguntes ha tenido que hacer </a:t>
            </a:r>
            <a:r>
              <a:rPr lang="en-US">
                <a:solidFill>
                  <a:srgbClr val="C00000"/>
                </a:solidFill>
              </a:rPr>
              <a:t>en</a:t>
            </a:r>
            <a:r>
              <a:rPr lang="en-US">
                <a:solidFill>
                  <a:srgbClr val="C00000"/>
                </a:solidFill>
              </a:rPr>
              <a:t>frent</a:t>
            </a:r>
            <a:r>
              <a:rPr lang="en-US">
                <a:solidFill>
                  <a:srgbClr val="C00000"/>
                </a:solidFill>
              </a:rPr>
              <a:t>ars</a:t>
            </a:r>
            <a:r>
              <a:rPr lang="en-US">
                <a:solidFill>
                  <a:srgbClr val="C00000"/>
                </a:solidFill>
              </a:rPr>
              <a:t>e a lo que tú estás pasando, y tendrá respuestas para todas tus preguntas más difíciles.</a:t>
            </a:r>
            <a:endParaRPr/>
          </a:p>
        </p:txBody>
      </p:sp>
      <p:pic>
        <p:nvPicPr>
          <p:cNvPr descr="vector clip art online, royalty free &amp; public domain | Flower template, Clip  art, Daisy" id="392" name="Google Shape;392;p32"/>
          <p:cNvPicPr preferRelativeResize="0"/>
          <p:nvPr/>
        </p:nvPicPr>
        <p:blipFill rotWithShape="1">
          <a:blip r:embed="rId3">
            <a:alphaModFix/>
          </a:blip>
          <a:srcRect b="0" l="0" r="0" t="0"/>
          <a:stretch/>
        </p:blipFill>
        <p:spPr>
          <a:xfrm>
            <a:off x="476660" y="744538"/>
            <a:ext cx="914400" cy="914400"/>
          </a:xfrm>
          <a:prstGeom prst="rect">
            <a:avLst/>
          </a:prstGeom>
          <a:noFill/>
          <a:ln>
            <a:noFill/>
          </a:ln>
        </p:spPr>
      </p:pic>
      <p:pic>
        <p:nvPicPr>
          <p:cNvPr descr="vector clip art online, royalty free &amp; public domain | Flower template, Clip  art, Daisy" id="393" name="Google Shape;393;p32"/>
          <p:cNvPicPr preferRelativeResize="0"/>
          <p:nvPr/>
        </p:nvPicPr>
        <p:blipFill rotWithShape="1">
          <a:blip r:embed="rId3">
            <a:alphaModFix/>
          </a:blip>
          <a:srcRect b="0" l="0" r="0" t="0"/>
          <a:stretch/>
        </p:blipFill>
        <p:spPr>
          <a:xfrm>
            <a:off x="7756953" y="744538"/>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0" y="558800"/>
            <a:ext cx="9100800" cy="134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r>
              <a:rPr lang="en-US" sz="4400">
                <a:solidFill>
                  <a:srgbClr val="990033"/>
                </a:solidFill>
              </a:rPr>
              <a:t> </a:t>
            </a:r>
            <a:br>
              <a:rPr lang="en-US" sz="4400">
                <a:solidFill>
                  <a:srgbClr val="990033"/>
                </a:solidFill>
              </a:rPr>
            </a:br>
            <a:r>
              <a:rPr lang="en-US" sz="4400">
                <a:solidFill>
                  <a:srgbClr val="990033"/>
                </a:solidFill>
              </a:rPr>
              <a:t> </a:t>
            </a:r>
            <a:br>
              <a:rPr lang="en-US" sz="4400">
                <a:solidFill>
                  <a:srgbClr val="990033"/>
                </a:solidFill>
              </a:rPr>
            </a:br>
            <a:br>
              <a:rPr lang="en-US" sz="4400">
                <a:solidFill>
                  <a:srgbClr val="990033"/>
                </a:solidFill>
              </a:rPr>
            </a:br>
            <a:br>
              <a:rPr lang="en-US" sz="4400">
                <a:solidFill>
                  <a:srgbClr val="990033"/>
                </a:solidFill>
              </a:rPr>
            </a:br>
            <a:r>
              <a:rPr lang="en-US" sz="4400">
                <a:solidFill>
                  <a:srgbClr val="990033"/>
                </a:solidFill>
              </a:rPr>
              <a:t> </a:t>
            </a: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br>
              <a:rPr lang="en-US" sz="4400">
                <a:solidFill>
                  <a:srgbClr val="990033"/>
                </a:solidFill>
              </a:rPr>
            </a:br>
            <a:r>
              <a:rPr b="1" lang="en-US" sz="3300">
                <a:solidFill>
                  <a:srgbClr val="990033"/>
                </a:solidFill>
                <a:highlight>
                  <a:srgbClr val="FFFF00"/>
                </a:highlight>
              </a:rPr>
              <a:t>Cambios Sociales, </a:t>
            </a:r>
            <a:r>
              <a:rPr b="1" lang="en-US" sz="3300">
                <a:solidFill>
                  <a:srgbClr val="990033"/>
                </a:solidFill>
                <a:highlight>
                  <a:srgbClr val="FFFF00"/>
                </a:highlight>
              </a:rPr>
              <a:t>Emocionales</a:t>
            </a:r>
            <a:r>
              <a:rPr b="1" lang="en-US" sz="3300">
                <a:solidFill>
                  <a:srgbClr val="990033"/>
                </a:solidFill>
                <a:highlight>
                  <a:srgbClr val="FFFF00"/>
                </a:highlight>
              </a:rPr>
              <a:t> y Mentales</a:t>
            </a:r>
            <a:br>
              <a:rPr lang="en-US" sz="2000">
                <a:solidFill>
                  <a:srgbClr val="990033"/>
                </a:solidFill>
                <a:highlight>
                  <a:srgbClr val="FFFF00"/>
                </a:highlight>
              </a:rPr>
            </a:br>
            <a:br>
              <a:rPr lang="en-US" sz="2000">
                <a:solidFill>
                  <a:srgbClr val="990033"/>
                </a:solidFill>
              </a:rPr>
            </a:br>
            <a:endParaRPr sz="2000">
              <a:solidFill>
                <a:srgbClr val="990033"/>
              </a:solidFill>
            </a:endParaRPr>
          </a:p>
        </p:txBody>
      </p:sp>
      <p:sp>
        <p:nvSpPr>
          <p:cNvPr id="400" name="Google Shape;400;p34"/>
          <p:cNvSpPr txBox="1"/>
          <p:nvPr>
            <p:ph idx="1" type="body"/>
          </p:nvPr>
        </p:nvSpPr>
        <p:spPr>
          <a:xfrm>
            <a:off x="574040" y="1371600"/>
            <a:ext cx="8305800" cy="3200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760"/>
              <a:buFont typeface="Palatino Linotype"/>
              <a:buChar char="•"/>
            </a:pPr>
            <a:r>
              <a:rPr lang="en-US" sz="2200">
                <a:solidFill>
                  <a:schemeClr val="lt2"/>
                </a:solidFill>
              </a:rPr>
              <a:t>Los sentimientos pueden </a:t>
            </a:r>
            <a:r>
              <a:rPr lang="en-US" sz="2200">
                <a:solidFill>
                  <a:schemeClr val="lt2"/>
                </a:solidFill>
              </a:rPr>
              <a:t>cambiar </a:t>
            </a:r>
            <a:r>
              <a:rPr lang="en-US" sz="2200">
                <a:solidFill>
                  <a:schemeClr val="lt2"/>
                </a:solidFill>
              </a:rPr>
              <a:t>de un día para otro</a:t>
            </a:r>
            <a:r>
              <a:rPr lang="en-US" sz="2200">
                <a:solidFill>
                  <a:schemeClr val="lt2"/>
                </a:solidFill>
              </a:rPr>
              <a:t> o </a:t>
            </a:r>
            <a:r>
              <a:rPr lang="en-US" sz="2200">
                <a:solidFill>
                  <a:schemeClr val="lt2"/>
                </a:solidFill>
              </a:rPr>
              <a:t>dé</a:t>
            </a:r>
            <a:r>
              <a:rPr lang="en-US" sz="2200">
                <a:solidFill>
                  <a:schemeClr val="lt2"/>
                </a:solidFill>
              </a:rPr>
              <a:t> un segundo </a:t>
            </a:r>
            <a:r>
              <a:rPr lang="en-US" sz="2200">
                <a:solidFill>
                  <a:schemeClr val="lt2"/>
                </a:solidFill>
              </a:rPr>
              <a:t>a</a:t>
            </a:r>
            <a:r>
              <a:rPr lang="en-US" sz="2200">
                <a:solidFill>
                  <a:schemeClr val="lt2"/>
                </a:solidFill>
              </a:rPr>
              <a:t> otro</a:t>
            </a:r>
            <a:endParaRPr/>
          </a:p>
          <a:p>
            <a:pPr indent="-342900" lvl="0" marL="342900" rtl="0" algn="l">
              <a:lnSpc>
                <a:spcPct val="100000"/>
              </a:lnSpc>
              <a:spcBef>
                <a:spcPts val="440"/>
              </a:spcBef>
              <a:spcAft>
                <a:spcPts val="0"/>
              </a:spcAft>
              <a:buSzPts val="1760"/>
              <a:buFont typeface="Palatino Linotype"/>
              <a:buChar char="•"/>
            </a:pPr>
            <a:r>
              <a:rPr lang="en-US" sz="2200">
                <a:solidFill>
                  <a:schemeClr val="lt2"/>
                </a:solidFill>
              </a:rPr>
              <a:t>Puedes tener cambios </a:t>
            </a:r>
            <a:r>
              <a:rPr lang="en-US" sz="2200">
                <a:solidFill>
                  <a:schemeClr val="lt2"/>
                </a:solidFill>
              </a:rPr>
              <a:t>de</a:t>
            </a:r>
            <a:r>
              <a:rPr lang="en-US" sz="2200">
                <a:solidFill>
                  <a:schemeClr val="lt2"/>
                </a:solidFill>
              </a:rPr>
              <a:t> humor</a:t>
            </a:r>
            <a:endParaRPr/>
          </a:p>
          <a:p>
            <a:pPr indent="-342900" lvl="0" marL="342900" rtl="0" algn="l">
              <a:lnSpc>
                <a:spcPct val="100000"/>
              </a:lnSpc>
              <a:spcBef>
                <a:spcPts val="440"/>
              </a:spcBef>
              <a:spcAft>
                <a:spcPts val="0"/>
              </a:spcAft>
              <a:buSzPts val="1760"/>
              <a:buFont typeface="Palatino Linotype"/>
              <a:buChar char="•"/>
            </a:pPr>
            <a:r>
              <a:rPr lang="en-US" sz="2200">
                <a:solidFill>
                  <a:schemeClr val="lt2"/>
                </a:solidFill>
              </a:rPr>
              <a:t>Puede </a:t>
            </a:r>
            <a:r>
              <a:rPr lang="en-US" sz="2200">
                <a:solidFill>
                  <a:schemeClr val="lt2"/>
                </a:solidFill>
              </a:rPr>
              <a:t>que</a:t>
            </a:r>
            <a:r>
              <a:rPr lang="en-US" sz="2200">
                <a:solidFill>
                  <a:schemeClr val="lt2"/>
                </a:solidFill>
              </a:rPr>
              <a:t> tengas un “amor platónico”</a:t>
            </a:r>
            <a:endParaRPr/>
          </a:p>
          <a:p>
            <a:pPr indent="-342900" lvl="0" marL="342900" rtl="0" algn="l">
              <a:lnSpc>
                <a:spcPct val="100000"/>
              </a:lnSpc>
              <a:spcBef>
                <a:spcPts val="440"/>
              </a:spcBef>
              <a:spcAft>
                <a:spcPts val="0"/>
              </a:spcAft>
              <a:buSzPts val="1760"/>
              <a:buFont typeface="Palatino Linotype"/>
              <a:buChar char="•"/>
            </a:pPr>
            <a:r>
              <a:rPr lang="en-US" sz="2200">
                <a:solidFill>
                  <a:schemeClr val="lt2"/>
                </a:solidFill>
              </a:rPr>
              <a:t>Puede </a:t>
            </a:r>
            <a:r>
              <a:rPr lang="en-US" sz="2200">
                <a:solidFill>
                  <a:schemeClr val="lt2"/>
                </a:solidFill>
              </a:rPr>
              <a:t>que</a:t>
            </a:r>
            <a:r>
              <a:rPr lang="en-US" sz="2200">
                <a:solidFill>
                  <a:schemeClr val="lt2"/>
                </a:solidFill>
              </a:rPr>
              <a:t> tengas un</a:t>
            </a:r>
            <a:r>
              <a:rPr lang="en-US" sz="2200">
                <a:solidFill>
                  <a:schemeClr val="lt2"/>
                </a:solidFill>
              </a:rPr>
              <a:t> nuevo grupo de amigos</a:t>
            </a:r>
            <a:endParaRPr/>
          </a:p>
          <a:p>
            <a:pPr indent="-342900" lvl="0" marL="342900" rtl="0" algn="l">
              <a:lnSpc>
                <a:spcPct val="100000"/>
              </a:lnSpc>
              <a:spcBef>
                <a:spcPts val="440"/>
              </a:spcBef>
              <a:spcAft>
                <a:spcPts val="0"/>
              </a:spcAft>
              <a:buSzPts val="1760"/>
              <a:buFont typeface="Palatino Linotype"/>
              <a:buChar char="•"/>
            </a:pPr>
            <a:r>
              <a:rPr lang="en-US" sz="2200">
                <a:solidFill>
                  <a:schemeClr val="lt2"/>
                </a:solidFill>
              </a:rPr>
              <a:t>Puede que tengas nuevas libertades</a:t>
            </a:r>
            <a:endParaRPr/>
          </a:p>
          <a:p>
            <a:pPr indent="-342900" lvl="0" marL="342900" rtl="0" algn="l">
              <a:lnSpc>
                <a:spcPct val="100000"/>
              </a:lnSpc>
              <a:spcBef>
                <a:spcPts val="440"/>
              </a:spcBef>
              <a:spcAft>
                <a:spcPts val="0"/>
              </a:spcAft>
              <a:buSzPts val="1760"/>
              <a:buFont typeface="Palatino Linotype"/>
              <a:buChar char="•"/>
            </a:pPr>
            <a:r>
              <a:rPr lang="en-US" sz="2200">
                <a:solidFill>
                  <a:schemeClr val="lt2"/>
                </a:solidFill>
              </a:rPr>
              <a:t>Tendrás que tomar decisiones</a:t>
            </a:r>
            <a:r>
              <a:rPr lang="en-US" sz="2200">
                <a:solidFill>
                  <a:schemeClr val="lt2"/>
                </a:solidFill>
              </a:rPr>
              <a:t> </a:t>
            </a:r>
            <a:endParaRPr/>
          </a:p>
          <a:p>
            <a:pPr indent="-342900" lvl="0" marL="342900" rtl="0" algn="ctr">
              <a:lnSpc>
                <a:spcPct val="100000"/>
              </a:lnSpc>
              <a:spcBef>
                <a:spcPts val="560"/>
              </a:spcBef>
              <a:spcAft>
                <a:spcPts val="0"/>
              </a:spcAft>
              <a:buSzPts val="2240"/>
              <a:buFont typeface="Palatino Linotype"/>
              <a:buNone/>
            </a:pPr>
            <a:r>
              <a:rPr lang="en-US" sz="2800">
                <a:solidFill>
                  <a:schemeClr val="dk2"/>
                </a:solidFill>
              </a:rPr>
              <a:t>¡No te preocupes, todo forma parte de crecer!</a:t>
            </a:r>
            <a:endParaRPr/>
          </a:p>
        </p:txBody>
      </p:sp>
      <p:pic>
        <p:nvPicPr>
          <p:cNvPr id="401" name="Google Shape;401;p34"/>
          <p:cNvPicPr preferRelativeResize="0"/>
          <p:nvPr>
            <p:ph idx="2" type="body"/>
          </p:nvPr>
        </p:nvPicPr>
        <p:blipFill rotWithShape="1">
          <a:blip r:embed="rId3">
            <a:alphaModFix/>
          </a:blip>
          <a:srcRect b="0" l="0" r="0" t="0"/>
          <a:stretch/>
        </p:blipFill>
        <p:spPr>
          <a:xfrm>
            <a:off x="3159875" y="4572000"/>
            <a:ext cx="2890800" cy="1777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sp>
        <p:nvSpPr>
          <p:cNvPr id="407" name="Google Shape;407;p35"/>
          <p:cNvSpPr txBox="1"/>
          <p:nvPr>
            <p:ph type="title"/>
          </p:nvPr>
        </p:nvSpPr>
        <p:spPr>
          <a:xfrm>
            <a:off x="1143000" y="533400"/>
            <a:ext cx="69342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800"/>
              <a:t>What Girls Say</a:t>
            </a:r>
            <a:endParaRPr/>
          </a:p>
        </p:txBody>
      </p:sp>
      <p:sp>
        <p:nvSpPr>
          <p:cNvPr id="408" name="Google Shape;408;p35"/>
          <p:cNvSpPr txBox="1"/>
          <p:nvPr>
            <p:ph idx="1" type="body"/>
          </p:nvPr>
        </p:nvSpPr>
        <p:spPr>
          <a:xfrm>
            <a:off x="1143000" y="1524000"/>
            <a:ext cx="69342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solidFill>
                  <a:srgbClr val="FF0000"/>
                </a:solidFill>
              </a:rPr>
              <a:t>“I feel more emotional during certain times of the month. I get annoyed with my hair &amp; find little things ridiculous, and then, bam, the following day, everything goes back to normal.”</a:t>
            </a:r>
            <a:endParaRPr/>
          </a:p>
          <a:p>
            <a:pPr indent="-342900" lvl="0" marL="342900" rtl="0" algn="l">
              <a:lnSpc>
                <a:spcPct val="100000"/>
              </a:lnSpc>
              <a:spcBef>
                <a:spcPts val="480"/>
              </a:spcBef>
              <a:spcAft>
                <a:spcPts val="0"/>
              </a:spcAft>
              <a:buSzPts val="1920"/>
              <a:buFont typeface="Palatino Linotype"/>
              <a:buChar char="•"/>
            </a:pPr>
            <a:r>
              <a:rPr lang="en-US">
                <a:solidFill>
                  <a:srgbClr val="00B050"/>
                </a:solidFill>
              </a:rPr>
              <a:t>“I feel very tired &amp; get upset very easily over things that are no big deal. Even silly things, like what I should eat for an after-school snack.”</a:t>
            </a:r>
            <a:endParaRPr/>
          </a:p>
          <a:p>
            <a:pPr indent="-342900" lvl="0" marL="342900" rtl="0" algn="l">
              <a:lnSpc>
                <a:spcPct val="100000"/>
              </a:lnSpc>
              <a:spcBef>
                <a:spcPts val="480"/>
              </a:spcBef>
              <a:spcAft>
                <a:spcPts val="0"/>
              </a:spcAft>
              <a:buSzPts val="1920"/>
              <a:buFont typeface="Palatino Linotype"/>
              <a:buChar char="•"/>
            </a:pPr>
            <a:r>
              <a:rPr lang="en-US">
                <a:solidFill>
                  <a:srgbClr val="0070C0"/>
                </a:solidFill>
              </a:rPr>
              <a:t>“I get really moody and cry for no reason.”</a:t>
            </a:r>
            <a:endParaRPr/>
          </a:p>
          <a:p>
            <a:pPr indent="-342900" lvl="0" marL="342900" rtl="0" algn="l">
              <a:lnSpc>
                <a:spcPct val="100000"/>
              </a:lnSpc>
              <a:spcBef>
                <a:spcPts val="480"/>
              </a:spcBef>
              <a:spcAft>
                <a:spcPts val="0"/>
              </a:spcAft>
              <a:buSzPts val="1920"/>
              <a:buFont typeface="Palatino Linotype"/>
              <a:buChar char="•"/>
            </a:pPr>
            <a:r>
              <a:rPr lang="en-US">
                <a:solidFill>
                  <a:srgbClr val="CC00FF"/>
                </a:solidFill>
              </a:rPr>
              <a:t>“I get angry at my friends, who normally never make me mad.”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3" name="Shape 413"/>
        <p:cNvGrpSpPr/>
        <p:nvPr/>
      </p:nvGrpSpPr>
      <p:grpSpPr>
        <a:xfrm>
          <a:off x="0" y="0"/>
          <a:ext cx="0" cy="0"/>
          <a:chOff x="0" y="0"/>
          <a:chExt cx="0" cy="0"/>
        </a:xfrm>
      </p:grpSpPr>
      <p:sp>
        <p:nvSpPr>
          <p:cNvPr id="414" name="Google Shape;414;p36"/>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highlight>
                  <a:srgbClr val="FF00FF"/>
                </a:highlight>
              </a:rPr>
              <a:t>WHY DON’T I LOOK LIKE THOSE MODELS?</a:t>
            </a:r>
            <a:endParaRPr/>
          </a:p>
        </p:txBody>
      </p:sp>
      <p:sp>
        <p:nvSpPr>
          <p:cNvPr id="415" name="Google Shape;415;p36"/>
          <p:cNvSpPr txBox="1"/>
          <p:nvPr>
            <p:ph idx="1" type="body"/>
          </p:nvPr>
        </p:nvSpPr>
        <p:spPr>
          <a:xfrm>
            <a:off x="495301" y="1752600"/>
            <a:ext cx="4076700" cy="533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80"/>
              <a:buFont typeface="Palatino Linotype"/>
              <a:buNone/>
            </a:pPr>
            <a:r>
              <a:rPr lang="en-US" sz="2100">
                <a:solidFill>
                  <a:srgbClr val="0070C0"/>
                </a:solidFill>
              </a:rPr>
              <a:t>You may think your legs are too skinny or your stomach is too big. That's totally normal -- most of us don't like something about our looks. But bodies come in all shapes and sizes. So don't worry if you don't look exactly like the models you see in fashion magazines. Instead, aim for a healthy weight by getting exercise and eating a nutritious diet.</a:t>
            </a:r>
            <a:endParaRPr/>
          </a:p>
          <a:p>
            <a:pPr indent="-220980" lvl="0" marL="342900" rtl="0" algn="l">
              <a:lnSpc>
                <a:spcPct val="100000"/>
              </a:lnSpc>
              <a:spcBef>
                <a:spcPts val="480"/>
              </a:spcBef>
              <a:spcAft>
                <a:spcPts val="0"/>
              </a:spcAft>
              <a:buSzPts val="1920"/>
              <a:buFont typeface="Palatino Linotype"/>
              <a:buNone/>
            </a:pPr>
            <a:r>
              <a:t/>
            </a:r>
            <a:endParaRPr/>
          </a:p>
        </p:txBody>
      </p:sp>
      <p:pic>
        <p:nvPicPr>
          <p:cNvPr descr="Teen girls reading fashion mags" id="416" name="Google Shape;416;p36"/>
          <p:cNvPicPr preferRelativeResize="0"/>
          <p:nvPr>
            <p:ph idx="2" type="body"/>
          </p:nvPr>
        </p:nvPicPr>
        <p:blipFill rotWithShape="1">
          <a:blip r:embed="rId3">
            <a:alphaModFix/>
          </a:blip>
          <a:srcRect b="0" l="0" r="0" t="0"/>
          <a:stretch/>
        </p:blipFill>
        <p:spPr>
          <a:xfrm>
            <a:off x="4610102" y="2362200"/>
            <a:ext cx="4000498" cy="3048000"/>
          </a:xfrm>
          <a:prstGeom prst="rect">
            <a:avLst/>
          </a:prstGeom>
          <a:noFill/>
          <a:ln>
            <a:noFill/>
          </a:ln>
        </p:spPr>
      </p:pic>
      <p:sp>
        <p:nvSpPr>
          <p:cNvPr id="417" name="Google Shape;417;p36"/>
          <p:cNvSpPr txBox="1"/>
          <p:nvPr/>
        </p:nvSpPr>
        <p:spPr>
          <a:xfrm>
            <a:off x="3857625" y="5550700"/>
            <a:ext cx="4429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Palatino Linotype"/>
                <a:ea typeface="Palatino Linotype"/>
                <a:cs typeface="Palatino Linotype"/>
                <a:sym typeface="Palatino Linotype"/>
                <a:hlinkClick r:id="rId4"/>
              </a:rPr>
              <a:t>https://youtu.be/iYhCn0jf46U</a:t>
            </a:r>
            <a:endParaRPr b="0" i="0" sz="1400" u="none" cap="none" strike="noStrike">
              <a:solidFill>
                <a:srgbClr val="000000"/>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2" name="Shape 422"/>
        <p:cNvGrpSpPr/>
        <p:nvPr/>
      </p:nvGrpSpPr>
      <p:grpSpPr>
        <a:xfrm>
          <a:off x="0" y="0"/>
          <a:ext cx="0" cy="0"/>
          <a:chOff x="0" y="0"/>
          <a:chExt cx="0" cy="0"/>
        </a:xfrm>
      </p:grpSpPr>
      <p:sp>
        <p:nvSpPr>
          <p:cNvPr id="423" name="Google Shape;423;p3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0070C0"/>
                </a:solidFill>
                <a:highlight>
                  <a:srgbClr val="00FFFF"/>
                </a:highlight>
              </a:rPr>
              <a:t>Managing Your Emotions</a:t>
            </a:r>
            <a:endParaRPr/>
          </a:p>
        </p:txBody>
      </p:sp>
      <p:sp>
        <p:nvSpPr>
          <p:cNvPr id="424" name="Google Shape;424;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highlight>
                  <a:srgbClr val="FFFF00"/>
                </a:highlight>
              </a:rPr>
              <a:t>NEGATIVE</a:t>
            </a:r>
            <a:endParaRPr/>
          </a:p>
        </p:txBody>
      </p:sp>
      <p:sp>
        <p:nvSpPr>
          <p:cNvPr id="425" name="Google Shape;425;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t>“I can’t believe I missed that soccer goal. I’m so upset. Maybe they don’t think I’m good and I won’t get to play in the next game.”</a:t>
            </a:r>
            <a:endParaRPr/>
          </a:p>
        </p:txBody>
      </p:sp>
      <p:sp>
        <p:nvSpPr>
          <p:cNvPr id="426" name="Google Shape;426;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920"/>
              <a:buFont typeface="Palatino Linotype"/>
              <a:buNone/>
            </a:pPr>
            <a:r>
              <a:rPr lang="en-US">
                <a:highlight>
                  <a:srgbClr val="FFFF00"/>
                </a:highlight>
              </a:rPr>
              <a:t>POSITIVE</a:t>
            </a:r>
            <a:endParaRPr/>
          </a:p>
        </p:txBody>
      </p:sp>
      <p:sp>
        <p:nvSpPr>
          <p:cNvPr id="427" name="Google Shape;427;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t>“I’m so upset that I missed that soccer goal. I had a bad day today, but I know I did my best. I’ll keep practicing, and I’ll do better next time.”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598075" y="533400"/>
            <a:ext cx="7844700" cy="685800"/>
          </a:xfrm>
          <a:prstGeom prst="rect">
            <a:avLst/>
          </a:prstGeom>
          <a:solidFill>
            <a:srgbClr val="FFFFFF"/>
          </a:solidFill>
          <a:ln cap="flat" cmpd="sng" w="9525">
            <a:solidFill>
              <a:schemeClr val="accent5"/>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2500">
                <a:solidFill>
                  <a:srgbClr val="9900FF"/>
                </a:solidFill>
              </a:rPr>
              <a:t>Excelentes maneras de controlar su estado de ánimo</a:t>
            </a:r>
            <a:endParaRPr sz="2900"/>
          </a:p>
        </p:txBody>
      </p:sp>
      <p:sp>
        <p:nvSpPr>
          <p:cNvPr id="434" name="Google Shape;434;p38"/>
          <p:cNvSpPr txBox="1"/>
          <p:nvPr>
            <p:ph idx="1" type="body"/>
          </p:nvPr>
        </p:nvSpPr>
        <p:spPr>
          <a:xfrm>
            <a:off x="857250" y="1219200"/>
            <a:ext cx="7585800" cy="4953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1600"/>
              <a:buFont typeface="Palatino Linotype"/>
              <a:buAutoNum type="arabicPeriod"/>
            </a:pPr>
            <a:r>
              <a:rPr lang="en-US" sz="2000">
                <a:solidFill>
                  <a:srgbClr val="00B050"/>
                </a:solidFill>
              </a:rPr>
              <a:t>Pon en movimiento tu cuerpo-Haz ejercicio una hora al día.</a:t>
            </a:r>
            <a:endParaRPr/>
          </a:p>
          <a:p>
            <a:pPr indent="-457200" lvl="0" marL="457200" rtl="0" algn="l">
              <a:lnSpc>
                <a:spcPct val="100000"/>
              </a:lnSpc>
              <a:spcBef>
                <a:spcPts val="400"/>
              </a:spcBef>
              <a:spcAft>
                <a:spcPts val="0"/>
              </a:spcAft>
              <a:buSzPts val="1600"/>
              <a:buFont typeface="Palatino Linotype"/>
              <a:buAutoNum type="arabicPeriod"/>
            </a:pPr>
            <a:r>
              <a:rPr lang="en-US" sz="2000"/>
              <a:t>Platicalo</a:t>
            </a:r>
            <a:r>
              <a:rPr lang="en-US" sz="2000"/>
              <a:t>-¡No reprimas todos esos sentimientos hasta que estés a punto de explotar!</a:t>
            </a:r>
            <a:endParaRPr/>
          </a:p>
          <a:p>
            <a:pPr indent="-457200" lvl="0" marL="457200" rtl="0" algn="l">
              <a:lnSpc>
                <a:spcPct val="100000"/>
              </a:lnSpc>
              <a:spcBef>
                <a:spcPts val="400"/>
              </a:spcBef>
              <a:spcAft>
                <a:spcPts val="0"/>
              </a:spcAft>
              <a:buSzPts val="1600"/>
              <a:buFont typeface="Palatino Linotype"/>
              <a:buAutoNum type="arabicPeriod"/>
            </a:pPr>
            <a:r>
              <a:rPr lang="en-US" sz="2000">
                <a:solidFill>
                  <a:srgbClr val="00B050"/>
                </a:solidFill>
              </a:rPr>
              <a:t>Ríete ¡¡mucho!! Y también ¡SONRÍE!</a:t>
            </a:r>
            <a:endParaRPr/>
          </a:p>
          <a:p>
            <a:pPr indent="-457200" lvl="0" marL="457200" rtl="0" algn="l">
              <a:lnSpc>
                <a:spcPct val="100000"/>
              </a:lnSpc>
              <a:spcBef>
                <a:spcPts val="400"/>
              </a:spcBef>
              <a:spcAft>
                <a:spcPts val="0"/>
              </a:spcAft>
              <a:buSzPts val="1600"/>
              <a:buFont typeface="Palatino Linotype"/>
              <a:buAutoNum type="arabicPeriod"/>
            </a:pPr>
            <a:r>
              <a:rPr lang="en-US" sz="2000"/>
              <a:t>Dí lo siento…-Respira profundo y discúlpate.</a:t>
            </a:r>
            <a:endParaRPr/>
          </a:p>
          <a:p>
            <a:pPr indent="-457200" lvl="0" marL="457200" rtl="0" algn="l">
              <a:lnSpc>
                <a:spcPct val="100000"/>
              </a:lnSpc>
              <a:spcBef>
                <a:spcPts val="400"/>
              </a:spcBef>
              <a:spcAft>
                <a:spcPts val="0"/>
              </a:spcAft>
              <a:buSzPts val="1600"/>
              <a:buFont typeface="Palatino Linotype"/>
              <a:buAutoNum type="arabicPeriod"/>
            </a:pPr>
            <a:r>
              <a:rPr lang="en-US" sz="2000">
                <a:solidFill>
                  <a:srgbClr val="00B050"/>
                </a:solidFill>
              </a:rPr>
              <a:t>Recárgate-Tómate un baño de burbujas, escucha música, lee un buen libro.</a:t>
            </a:r>
            <a:endParaRPr/>
          </a:p>
          <a:p>
            <a:pPr indent="-457200" lvl="0" marL="457200" rtl="0" algn="l">
              <a:lnSpc>
                <a:spcPct val="100000"/>
              </a:lnSpc>
              <a:spcBef>
                <a:spcPts val="400"/>
              </a:spcBef>
              <a:spcAft>
                <a:spcPts val="0"/>
              </a:spcAft>
              <a:buSzPts val="1600"/>
              <a:buFont typeface="Palatino Linotype"/>
              <a:buAutoNum type="arabicPeriod"/>
            </a:pPr>
            <a:r>
              <a:rPr lang="en-US" sz="2000"/>
              <a:t>Llora-¡Está bien!</a:t>
            </a:r>
            <a:endParaRPr/>
          </a:p>
          <a:p>
            <a:pPr indent="-457200" lvl="0" marL="457200" rtl="0" algn="l">
              <a:lnSpc>
                <a:spcPct val="100000"/>
              </a:lnSpc>
              <a:spcBef>
                <a:spcPts val="400"/>
              </a:spcBef>
              <a:spcAft>
                <a:spcPts val="0"/>
              </a:spcAft>
              <a:buSzPts val="1600"/>
              <a:buFont typeface="Palatino Linotype"/>
              <a:buAutoNum type="arabicPeriod"/>
            </a:pPr>
            <a:r>
              <a:rPr lang="en-US" sz="2000">
                <a:solidFill>
                  <a:srgbClr val="00B050"/>
                </a:solidFill>
              </a:rPr>
              <a:t>Ponte creativa-Dibuja, escribe, canta, baila.</a:t>
            </a:r>
            <a:endParaRPr/>
          </a:p>
          <a:p>
            <a:pPr indent="-457200" lvl="0" marL="457200" rtl="0" algn="l">
              <a:lnSpc>
                <a:spcPct val="100000"/>
              </a:lnSpc>
              <a:spcBef>
                <a:spcPts val="400"/>
              </a:spcBef>
              <a:spcAft>
                <a:spcPts val="0"/>
              </a:spcAft>
              <a:buSzPts val="1600"/>
              <a:buFont typeface="Palatino Linotype"/>
              <a:buAutoNum type="arabicPeriod"/>
            </a:pPr>
            <a:r>
              <a:rPr lang="en-US" sz="2000"/>
              <a:t>Duerme-Duerme al menos 8 horas por noche.</a:t>
            </a:r>
            <a:endParaRPr/>
          </a:p>
          <a:p>
            <a:pPr indent="-457200" lvl="0" marL="457200" rtl="0" algn="l">
              <a:lnSpc>
                <a:spcPct val="100000"/>
              </a:lnSpc>
              <a:spcBef>
                <a:spcPts val="400"/>
              </a:spcBef>
              <a:spcAft>
                <a:spcPts val="0"/>
              </a:spcAft>
              <a:buSzPts val="1600"/>
              <a:buFont typeface="Palatino Linotype"/>
              <a:buAutoNum type="arabicPeriod"/>
            </a:pPr>
            <a:r>
              <a:rPr lang="en-US" sz="2000">
                <a:solidFill>
                  <a:srgbClr val="00B050"/>
                </a:solidFill>
              </a:rPr>
              <a:t>Nutrición- Come sano- Los alimentos dan energía a tu cuerpo</a:t>
            </a:r>
            <a:endParaRPr/>
          </a:p>
          <a:p>
            <a:pPr indent="-457200" lvl="0" marL="457200" rtl="0" algn="l">
              <a:lnSpc>
                <a:spcPct val="100000"/>
              </a:lnSpc>
              <a:spcBef>
                <a:spcPts val="400"/>
              </a:spcBef>
              <a:spcAft>
                <a:spcPts val="0"/>
              </a:spcAft>
              <a:buSzPts val="1600"/>
              <a:buFont typeface="Palatino Linotype"/>
              <a:buAutoNum type="arabicPeriod"/>
            </a:pPr>
            <a:r>
              <a:rPr lang="en-US" sz="2000"/>
              <a:t>Mantén una buena higiene-</a:t>
            </a:r>
            <a:r>
              <a:rPr lang="en-US" sz="2000"/>
              <a:t>Bañate</a:t>
            </a:r>
            <a:r>
              <a:rPr lang="en-US" sz="2000"/>
              <a:t> </a:t>
            </a:r>
            <a:r>
              <a:rPr lang="en-US" sz="2000"/>
              <a:t>a</a:t>
            </a:r>
            <a:r>
              <a:rPr lang="en-US" sz="2000"/>
              <a:t> diario, lávate el cabello, cepíllate los dientes dos veces al día, ponte ropa limpia.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9"/>
          <p:cNvSpPr txBox="1"/>
          <p:nvPr>
            <p:ph type="title"/>
          </p:nvPr>
        </p:nvSpPr>
        <p:spPr>
          <a:xfrm>
            <a:off x="1104900" y="747600"/>
            <a:ext cx="6934200" cy="1186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a:br>
            <a:br>
              <a:rPr lang="en-US"/>
            </a:br>
            <a:br>
              <a:rPr lang="en-US"/>
            </a:br>
            <a:br>
              <a:rPr lang="en-US"/>
            </a:br>
            <a:br>
              <a:rPr lang="en-US"/>
            </a:br>
            <a:r>
              <a:rPr lang="en-US"/>
              <a:t> </a:t>
            </a:r>
            <a:br>
              <a:rPr lang="en-US"/>
            </a:br>
            <a:br>
              <a:rPr lang="en-US"/>
            </a:br>
            <a:br>
              <a:rPr lang="en-US"/>
            </a:br>
            <a:br>
              <a:rPr lang="en-US"/>
            </a:br>
            <a:br>
              <a:rPr lang="en-US"/>
            </a:br>
            <a:r>
              <a:rPr lang="en-US" sz="2800"/>
              <a:t>Sé "amable" contigo, </a:t>
            </a:r>
            <a:endParaRPr sz="2800"/>
          </a:p>
          <a:p>
            <a:pPr indent="0" lvl="0" marL="0" rtl="0" algn="ctr">
              <a:lnSpc>
                <a:spcPct val="100000"/>
              </a:lnSpc>
              <a:spcBef>
                <a:spcPts val="0"/>
              </a:spcBef>
              <a:spcAft>
                <a:spcPts val="0"/>
              </a:spcAft>
              <a:buClr>
                <a:schemeClr val="dk1"/>
              </a:buClr>
              <a:buSzPts val="1100"/>
              <a:buFont typeface="Arial"/>
              <a:buNone/>
            </a:pPr>
            <a:r>
              <a:rPr lang="en-US" sz="2800"/>
              <a:t>todo el mundo pasa por la pubertad...</a:t>
            </a:r>
            <a:endParaRPr sz="2800"/>
          </a:p>
          <a:p>
            <a:pPr indent="0" lvl="0" marL="0" rtl="0" algn="ctr">
              <a:lnSpc>
                <a:spcPct val="100000"/>
              </a:lnSpc>
              <a:spcBef>
                <a:spcPts val="0"/>
              </a:spcBef>
              <a:spcAft>
                <a:spcPts val="0"/>
              </a:spcAft>
              <a:buSzPts val="1400"/>
              <a:buNone/>
            </a:pPr>
            <a:r>
              <a:t/>
            </a:r>
            <a:endParaRPr sz="2800"/>
          </a:p>
        </p:txBody>
      </p:sp>
      <p:pic>
        <p:nvPicPr>
          <p:cNvPr id="441" name="Google Shape;441;p39"/>
          <p:cNvPicPr preferRelativeResize="0"/>
          <p:nvPr>
            <p:ph idx="1" type="body"/>
          </p:nvPr>
        </p:nvPicPr>
        <p:blipFill rotWithShape="1">
          <a:blip r:embed="rId3">
            <a:alphaModFix/>
          </a:blip>
          <a:srcRect b="0" l="0" r="0" t="0"/>
          <a:stretch/>
        </p:blipFill>
        <p:spPr>
          <a:xfrm>
            <a:off x="1143000" y="1981200"/>
            <a:ext cx="7010400" cy="4235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498400" y="457200"/>
            <a:ext cx="8124000" cy="1066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sz="4000"/>
            </a:br>
            <a:r>
              <a:rPr lang="en-US" sz="4000"/>
              <a:t> </a:t>
            </a:r>
            <a:br>
              <a:rPr lang="en-US" sz="4000"/>
            </a:br>
            <a:br>
              <a:rPr lang="en-US" sz="4000"/>
            </a:br>
            <a:r>
              <a:rPr b="1" lang="en-US" sz="5400">
                <a:highlight>
                  <a:srgbClr val="FFFF00"/>
                </a:highlight>
              </a:rPr>
              <a:t>Objetivos de la </a:t>
            </a:r>
            <a:r>
              <a:rPr b="1" lang="en-US" sz="5400">
                <a:highlight>
                  <a:srgbClr val="FFFF00"/>
                </a:highlight>
              </a:rPr>
              <a:t>Clase </a:t>
            </a:r>
            <a:r>
              <a:rPr b="1" lang="en-US" sz="5400">
                <a:highlight>
                  <a:srgbClr val="FFFF00"/>
                </a:highlight>
              </a:rPr>
              <a:t> </a:t>
            </a:r>
            <a:endParaRPr/>
          </a:p>
        </p:txBody>
      </p:sp>
      <p:sp>
        <p:nvSpPr>
          <p:cNvPr id="137" name="Google Shape;137;p4"/>
          <p:cNvSpPr txBox="1"/>
          <p:nvPr>
            <p:ph idx="1" type="body"/>
          </p:nvPr>
        </p:nvSpPr>
        <p:spPr>
          <a:xfrm>
            <a:off x="609600" y="1475275"/>
            <a:ext cx="7924800" cy="5001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Palatino Linotype"/>
              <a:buChar char="•"/>
            </a:pPr>
            <a:r>
              <a:rPr lang="en-US" sz="2700">
                <a:solidFill>
                  <a:srgbClr val="0070C0"/>
                </a:solidFill>
              </a:rPr>
              <a:t>Aprender información exacta sobre tu cuerpo y los cambios que se producen durante la pubertad.</a:t>
            </a:r>
            <a:endParaRPr sz="6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Entusiasmarse con la idea de crecer.</a:t>
            </a:r>
            <a:endParaRPr sz="6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Sentirte con comodidad al hablar de tu cuerpo con tus padres, médicos y/u otros adultos de confianza.</a:t>
            </a:r>
            <a:endParaRPr sz="2300"/>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Darte cuenta de que el cuerpo humano es algo asombroso.</a:t>
            </a:r>
            <a:endParaRPr sz="600">
              <a:solidFill>
                <a:srgbClr val="0070C0"/>
              </a:solidFill>
            </a:endParaRPr>
          </a:p>
          <a:p>
            <a:pPr indent="-336550" lvl="0" marL="342900" rtl="0" algn="l">
              <a:lnSpc>
                <a:spcPct val="100000"/>
              </a:lnSpc>
              <a:spcBef>
                <a:spcPts val="1160"/>
              </a:spcBef>
              <a:spcAft>
                <a:spcPts val="0"/>
              </a:spcAft>
              <a:buSzPts val="2140"/>
              <a:buFont typeface="Palatino Linotype"/>
              <a:buChar char="•"/>
            </a:pPr>
            <a:r>
              <a:rPr lang="en-US" sz="2700">
                <a:solidFill>
                  <a:srgbClr val="0070C0"/>
                </a:solidFill>
              </a:rPr>
              <a:t>Elegir respetarte a ti misma y a los demás.</a:t>
            </a:r>
            <a:endParaRPr sz="2300"/>
          </a:p>
          <a:p>
            <a:pPr indent="-220980" lvl="0" marL="342900" rtl="0" algn="l">
              <a:lnSpc>
                <a:spcPct val="100000"/>
              </a:lnSpc>
              <a:spcBef>
                <a:spcPts val="1080"/>
              </a:spcBef>
              <a:spcAft>
                <a:spcPts val="0"/>
              </a:spcAft>
              <a:buSzPts val="1920"/>
              <a:buFont typeface="Palatino Linotype"/>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ph idx="1" type="body"/>
          </p:nvPr>
        </p:nvSpPr>
        <p:spPr>
          <a:xfrm>
            <a:off x="609600" y="533400"/>
            <a:ext cx="8077200" cy="5867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40"/>
              <a:buFont typeface="Palatino Linotype"/>
              <a:buNone/>
            </a:pPr>
            <a:r>
              <a:rPr b="1" lang="en-US" sz="2800">
                <a:solidFill>
                  <a:schemeClr val="dk2"/>
                </a:solidFill>
              </a:rPr>
              <a:t>*</a:t>
            </a:r>
            <a:r>
              <a:rPr lang="en-US" sz="2800">
                <a:solidFill>
                  <a:schemeClr val="accent4"/>
                </a:solidFill>
              </a:rPr>
              <a:t> </a:t>
            </a:r>
            <a:r>
              <a:rPr b="1" lang="en-US" sz="2800">
                <a:solidFill>
                  <a:schemeClr val="accent4"/>
                </a:solidFill>
              </a:rPr>
              <a:t>N</a:t>
            </a:r>
            <a:r>
              <a:rPr b="1" lang="en-US" sz="2800">
                <a:solidFill>
                  <a:schemeClr val="accent4"/>
                </a:solidFill>
              </a:rPr>
              <a:t>o estás sola </a:t>
            </a:r>
            <a:r>
              <a:rPr lang="en-US" sz="2800">
                <a:solidFill>
                  <a:schemeClr val="accent4"/>
                </a:solidFill>
              </a:rPr>
              <a:t>~ todos tienen que crecer</a:t>
            </a:r>
            <a:endParaRPr/>
          </a:p>
          <a:p>
            <a:pPr indent="-342900" lvl="0" marL="342900" rtl="0" algn="l">
              <a:lnSpc>
                <a:spcPct val="100000"/>
              </a:lnSpc>
              <a:spcBef>
                <a:spcPts val="0"/>
              </a:spcBef>
              <a:spcAft>
                <a:spcPts val="0"/>
              </a:spcAft>
              <a:buSzPts val="2240"/>
              <a:buFont typeface="Palatino Linotype"/>
              <a:buNone/>
            </a:pPr>
            <a:r>
              <a:t/>
            </a:r>
            <a:endParaRPr sz="2500">
              <a:solidFill>
                <a:schemeClr val="accent4"/>
              </a:solidFill>
            </a:endParaRPr>
          </a:p>
          <a:p>
            <a:pPr indent="-342900" lvl="0" marL="342900" rtl="0" algn="l">
              <a:lnSpc>
                <a:spcPct val="100000"/>
              </a:lnSpc>
              <a:spcBef>
                <a:spcPts val="0"/>
              </a:spcBef>
              <a:spcAft>
                <a:spcPts val="0"/>
              </a:spcAft>
              <a:buSzPts val="2240"/>
              <a:buFont typeface="Palatino Linotype"/>
              <a:buNone/>
            </a:pPr>
            <a:r>
              <a:rPr lang="en-US" sz="2800">
                <a:solidFill>
                  <a:schemeClr val="dk2"/>
                </a:solidFill>
              </a:rPr>
              <a:t>*</a:t>
            </a:r>
            <a:r>
              <a:rPr lang="en-US" sz="2800">
                <a:solidFill>
                  <a:schemeClr val="accent4"/>
                </a:solidFill>
              </a:rPr>
              <a:t> No te preocupes ~ cada quien tiene su propio  </a:t>
            </a:r>
            <a:r>
              <a:rPr b="1" lang="en-US" sz="2800">
                <a:solidFill>
                  <a:schemeClr val="accent4"/>
                </a:solidFill>
              </a:rPr>
              <a:t>calendario</a:t>
            </a:r>
            <a:endParaRPr/>
          </a:p>
          <a:p>
            <a:pPr indent="-342900" lvl="0" marL="342900" rtl="0" algn="l">
              <a:lnSpc>
                <a:spcPct val="100000"/>
              </a:lnSpc>
              <a:spcBef>
                <a:spcPts val="0"/>
              </a:spcBef>
              <a:spcAft>
                <a:spcPts val="0"/>
              </a:spcAft>
              <a:buSzPts val="2240"/>
              <a:buFont typeface="Palatino Linotype"/>
              <a:buNone/>
            </a:pPr>
            <a:r>
              <a:t/>
            </a:r>
            <a:endParaRPr b="1" sz="2500">
              <a:solidFill>
                <a:schemeClr val="accent4"/>
              </a:solidFill>
            </a:endParaRPr>
          </a:p>
          <a:p>
            <a:pPr indent="-342900" lvl="0" marL="342900" rtl="0" algn="l">
              <a:lnSpc>
                <a:spcPct val="100000"/>
              </a:lnSpc>
              <a:spcBef>
                <a:spcPts val="0"/>
              </a:spcBef>
              <a:spcAft>
                <a:spcPts val="0"/>
              </a:spcAft>
              <a:buSzPts val="2240"/>
              <a:buFont typeface="Palatino Linotype"/>
              <a:buNone/>
            </a:pPr>
            <a:r>
              <a:rPr b="1" lang="en-US" sz="2800">
                <a:solidFill>
                  <a:schemeClr val="dk2"/>
                </a:solidFill>
              </a:rPr>
              <a:t>*</a:t>
            </a:r>
            <a:r>
              <a:rPr lang="en-US" sz="2800">
                <a:solidFill>
                  <a:schemeClr val="accent4"/>
                </a:solidFill>
              </a:rPr>
              <a:t> Tanto </a:t>
            </a:r>
            <a:r>
              <a:rPr lang="en-US" sz="2800"/>
              <a:t>los niños como las niñas se </a:t>
            </a:r>
            <a:r>
              <a:rPr b="1" lang="en-US" sz="2800"/>
              <a:t>sienten incómodos</a:t>
            </a:r>
            <a:r>
              <a:rPr lang="en-US" sz="2800"/>
              <a:t> por sus cuerpos cambiantes</a:t>
            </a:r>
            <a:endParaRPr sz="2800">
              <a:solidFill>
                <a:schemeClr val="accent4"/>
              </a:solidFill>
            </a:endParaRPr>
          </a:p>
          <a:p>
            <a:pPr indent="-342900" lvl="0" marL="342900" rtl="0" algn="l">
              <a:lnSpc>
                <a:spcPct val="100000"/>
              </a:lnSpc>
              <a:spcBef>
                <a:spcPts val="0"/>
              </a:spcBef>
              <a:spcAft>
                <a:spcPts val="0"/>
              </a:spcAft>
              <a:buSzPts val="2240"/>
              <a:buFont typeface="Palatino Linotype"/>
              <a:buNone/>
            </a:pPr>
            <a:r>
              <a:t/>
            </a:r>
            <a:endParaRPr sz="2500">
              <a:solidFill>
                <a:schemeClr val="accent4"/>
              </a:solidFill>
            </a:endParaRPr>
          </a:p>
          <a:p>
            <a:pPr indent="-342900" lvl="0" marL="342900" rtl="0" algn="l">
              <a:lnSpc>
                <a:spcPct val="100000"/>
              </a:lnSpc>
              <a:spcBef>
                <a:spcPts val="0"/>
              </a:spcBef>
              <a:spcAft>
                <a:spcPts val="0"/>
              </a:spcAft>
              <a:buSzPts val="2240"/>
              <a:buFont typeface="Palatino Linotype"/>
              <a:buNone/>
            </a:pPr>
            <a:r>
              <a:rPr b="1" lang="en-US" sz="2800">
                <a:solidFill>
                  <a:schemeClr val="dk2"/>
                </a:solidFill>
              </a:rPr>
              <a:t>***NO TE BURLES***</a:t>
            </a:r>
            <a:endParaRPr/>
          </a:p>
          <a:p>
            <a:pPr indent="-342900" lvl="0" marL="342900" rtl="0" algn="l">
              <a:lnSpc>
                <a:spcPct val="100000"/>
              </a:lnSpc>
              <a:spcBef>
                <a:spcPts val="0"/>
              </a:spcBef>
              <a:spcAft>
                <a:spcPts val="0"/>
              </a:spcAft>
              <a:buSzPts val="2240"/>
              <a:buFont typeface="Palatino Linotype"/>
              <a:buNone/>
            </a:pPr>
            <a:r>
              <a:t/>
            </a:r>
            <a:endParaRPr b="1" sz="1500">
              <a:solidFill>
                <a:schemeClr val="dk2"/>
              </a:solidFill>
            </a:endParaRPr>
          </a:p>
          <a:p>
            <a:pPr indent="-342900" lvl="0" marL="342900" rtl="0" algn="l">
              <a:lnSpc>
                <a:spcPct val="100000"/>
              </a:lnSpc>
              <a:spcBef>
                <a:spcPts val="0"/>
              </a:spcBef>
              <a:spcAft>
                <a:spcPts val="0"/>
              </a:spcAft>
              <a:buSzPts val="2240"/>
              <a:buFont typeface="Palatino Linotype"/>
              <a:buNone/>
            </a:pPr>
            <a:r>
              <a:rPr lang="en-US" sz="2800">
                <a:solidFill>
                  <a:schemeClr val="accent4"/>
                </a:solidFill>
              </a:rPr>
              <a:t> </a:t>
            </a:r>
            <a:r>
              <a:rPr lang="en-US" sz="2700"/>
              <a:t>¡Sé amable con todos, </a:t>
            </a:r>
            <a:endParaRPr sz="2700"/>
          </a:p>
          <a:p>
            <a:pPr indent="-342900" lvl="0" marL="342900" rtl="0" algn="l">
              <a:spcBef>
                <a:spcPts val="0"/>
              </a:spcBef>
              <a:spcAft>
                <a:spcPts val="0"/>
              </a:spcAft>
              <a:buClr>
                <a:schemeClr val="dk1"/>
              </a:buClr>
              <a:buSzPts val="2400"/>
              <a:buFont typeface="Palatino Linotype"/>
              <a:buNone/>
            </a:pPr>
            <a:r>
              <a:rPr lang="en-US" sz="2700"/>
              <a:t>para que este pueda ser un </a:t>
            </a:r>
            <a:endParaRPr sz="2700"/>
          </a:p>
          <a:p>
            <a:pPr indent="-342900" lvl="0" marL="342900" rtl="0" algn="l">
              <a:spcBef>
                <a:spcPts val="0"/>
              </a:spcBef>
              <a:spcAft>
                <a:spcPts val="0"/>
              </a:spcAft>
              <a:buClr>
                <a:schemeClr val="dk1"/>
              </a:buClr>
              <a:buSzPts val="2400"/>
              <a:buFont typeface="Palatino Linotype"/>
              <a:buNone/>
            </a:pPr>
            <a:r>
              <a:rPr lang="en-US" sz="2700"/>
              <a:t>momento maravilloso en </a:t>
            </a:r>
            <a:endParaRPr sz="2700"/>
          </a:p>
          <a:p>
            <a:pPr indent="-342900" lvl="0" marL="342900" rtl="0" algn="l">
              <a:spcBef>
                <a:spcPts val="0"/>
              </a:spcBef>
              <a:spcAft>
                <a:spcPts val="0"/>
              </a:spcAft>
              <a:buClr>
                <a:schemeClr val="dk1"/>
              </a:buClr>
              <a:buSzPts val="2400"/>
              <a:buFont typeface="Palatino Linotype"/>
              <a:buNone/>
            </a:pPr>
            <a:r>
              <a:rPr lang="en-US" sz="2700"/>
              <a:t>tu vida!</a:t>
            </a:r>
            <a:endParaRPr sz="2900">
              <a:solidFill>
                <a:schemeClr val="accent4"/>
              </a:solidFill>
            </a:endParaRPr>
          </a:p>
          <a:p>
            <a:pPr indent="-220980" lvl="0" marL="342900" rtl="0" algn="l">
              <a:lnSpc>
                <a:spcPct val="100000"/>
              </a:lnSpc>
              <a:spcBef>
                <a:spcPts val="480"/>
              </a:spcBef>
              <a:spcAft>
                <a:spcPts val="0"/>
              </a:spcAft>
              <a:buSzPts val="1920"/>
              <a:buFont typeface="Palatino Linotype"/>
              <a:buNone/>
            </a:pPr>
            <a:r>
              <a:t/>
            </a:r>
            <a:endParaRPr/>
          </a:p>
        </p:txBody>
      </p:sp>
      <p:pic>
        <p:nvPicPr>
          <p:cNvPr descr="Related image" id="447" name="Google Shape;447;p40"/>
          <p:cNvPicPr preferRelativeResize="0"/>
          <p:nvPr/>
        </p:nvPicPr>
        <p:blipFill rotWithShape="1">
          <a:blip r:embed="rId3">
            <a:alphaModFix/>
          </a:blip>
          <a:srcRect b="0" l="0" r="0" t="0"/>
          <a:stretch/>
        </p:blipFill>
        <p:spPr>
          <a:xfrm>
            <a:off x="4800600" y="3636443"/>
            <a:ext cx="3590925" cy="25685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cdeabda315_0_0"/>
          <p:cNvSpPr txBox="1"/>
          <p:nvPr>
            <p:ph type="title"/>
          </p:nvPr>
        </p:nvSpPr>
        <p:spPr>
          <a:xfrm>
            <a:off x="1143000" y="533400"/>
            <a:ext cx="6934200" cy="882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900"/>
              <a:t>Video</a:t>
            </a:r>
            <a:endParaRPr b="1" sz="5900"/>
          </a:p>
        </p:txBody>
      </p:sp>
      <p:sp>
        <p:nvSpPr>
          <p:cNvPr id="454" name="Google Shape;454;gcdeabda315_0_0"/>
          <p:cNvSpPr txBox="1"/>
          <p:nvPr>
            <p:ph idx="1" type="body"/>
          </p:nvPr>
        </p:nvSpPr>
        <p:spPr>
          <a:xfrm>
            <a:off x="1143000" y="1109100"/>
            <a:ext cx="6934200" cy="507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rPr lang="en-US"/>
              <a:t>Coed Video: </a:t>
            </a:r>
            <a:endParaRPr/>
          </a:p>
          <a:p>
            <a:pPr indent="0" lvl="0" marL="0" rtl="0" algn="l">
              <a:lnSpc>
                <a:spcPct val="100000"/>
              </a:lnSpc>
              <a:spcBef>
                <a:spcPts val="360"/>
              </a:spcBef>
              <a:spcAft>
                <a:spcPts val="0"/>
              </a:spcAft>
              <a:buSzPts val="1440"/>
              <a:buNone/>
            </a:pPr>
            <a:r>
              <a:rPr lang="en-US" sz="3900" u="sng">
                <a:solidFill>
                  <a:srgbClr val="FF9900"/>
                </a:solidFill>
                <a:hlinkClick r:id="rId3">
                  <a:extLst>
                    <a:ext uri="{A12FA001-AC4F-418D-AE19-62706E023703}">
                      <ahyp:hlinkClr val="tx"/>
                    </a:ext>
                  </a:extLst>
                </a:hlinkClick>
              </a:rPr>
              <a:t>Play Video Here</a:t>
            </a:r>
            <a:endParaRPr sz="3900">
              <a:solidFill>
                <a:srgbClr val="FF9900"/>
              </a:solidFill>
            </a:endParaRPr>
          </a:p>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t/>
            </a:r>
            <a:endParaRPr/>
          </a:p>
          <a:p>
            <a:pPr indent="0" lvl="0" marL="0" rtl="0" algn="l">
              <a:lnSpc>
                <a:spcPct val="100000"/>
              </a:lnSpc>
              <a:spcBef>
                <a:spcPts val="360"/>
              </a:spcBef>
              <a:spcAft>
                <a:spcPts val="0"/>
              </a:spcAft>
              <a:buSzPts val="144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1"/>
          <p:cNvSpPr txBox="1"/>
          <p:nvPr>
            <p:ph idx="1" type="body"/>
          </p:nvPr>
        </p:nvSpPr>
        <p:spPr>
          <a:xfrm>
            <a:off x="800099" y="1860203"/>
            <a:ext cx="7696201"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520"/>
              <a:buFont typeface="Palatino Linotype"/>
              <a:buNone/>
            </a:pPr>
            <a:r>
              <a:rPr b="1" lang="en-US" sz="4400"/>
              <a:t> </a:t>
            </a:r>
            <a:endParaRPr sz="2000"/>
          </a:p>
        </p:txBody>
      </p:sp>
      <p:sp>
        <p:nvSpPr>
          <p:cNvPr id="460" name="Google Shape;460;p41"/>
          <p:cNvSpPr/>
          <p:nvPr/>
        </p:nvSpPr>
        <p:spPr>
          <a:xfrm>
            <a:off x="990600" y="2551837"/>
            <a:ext cx="6629400" cy="369332"/>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What to Ask Your Mentor - Career Advice" id="461" name="Google Shape;461;p41"/>
          <p:cNvPicPr preferRelativeResize="0"/>
          <p:nvPr/>
        </p:nvPicPr>
        <p:blipFill rotWithShape="1">
          <a:blip r:embed="rId3">
            <a:alphaModFix/>
          </a:blip>
          <a:srcRect b="0" l="0" r="0" t="0"/>
          <a:stretch/>
        </p:blipFill>
        <p:spPr>
          <a:xfrm>
            <a:off x="508000" y="533400"/>
            <a:ext cx="8102600" cy="5791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458525" y="533400"/>
            <a:ext cx="8173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6000">
                <a:solidFill>
                  <a:srgbClr val="66FFCC"/>
                </a:solidFill>
                <a:highlight>
                  <a:srgbClr val="CC00FF"/>
                </a:highlight>
              </a:rPr>
              <a:t>Lista de </a:t>
            </a:r>
            <a:r>
              <a:rPr b="1" lang="en-US" sz="6000">
                <a:solidFill>
                  <a:srgbClr val="66FFCC"/>
                </a:solidFill>
                <a:highlight>
                  <a:srgbClr val="CC00FF"/>
                </a:highlight>
              </a:rPr>
              <a:t>Referencias </a:t>
            </a:r>
            <a:endParaRPr/>
          </a:p>
        </p:txBody>
      </p:sp>
      <p:sp>
        <p:nvSpPr>
          <p:cNvPr id="467" name="Google Shape;467;p42"/>
          <p:cNvSpPr txBox="1"/>
          <p:nvPr>
            <p:ph idx="1" type="body"/>
          </p:nvPr>
        </p:nvSpPr>
        <p:spPr>
          <a:xfrm>
            <a:off x="685800" y="1600200"/>
            <a:ext cx="7772400" cy="46689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Palatino Linotype"/>
              <a:buNone/>
            </a:pPr>
            <a:r>
              <a:rPr b="0" i="0" lang="en-US" sz="1600" u="none" cap="none" strike="noStrike">
                <a:solidFill>
                  <a:srgbClr val="000000"/>
                </a:solidFill>
                <a:latin typeface="Palatino Linotype"/>
                <a:ea typeface="Palatino Linotype"/>
                <a:cs typeface="Palatino Linotype"/>
                <a:sym typeface="Palatino Linotype"/>
              </a:rPr>
              <a:t>Always Changing &amp; Growing Up. (n.d.). In </a:t>
            </a:r>
            <a:r>
              <a:rPr b="0" i="1" lang="en-US" sz="1600" u="none" cap="none" strike="noStrike">
                <a:solidFill>
                  <a:srgbClr val="000000"/>
                </a:solidFill>
                <a:latin typeface="Palatino Linotype"/>
                <a:ea typeface="Palatino Linotype"/>
                <a:cs typeface="Palatino Linotype"/>
                <a:sym typeface="Palatino Linotype"/>
              </a:rPr>
              <a:t>P&amp;G School Program</a:t>
            </a:r>
            <a:r>
              <a:rPr b="0" i="0" lang="en-US" sz="1600" u="none" cap="none" strike="noStrike">
                <a:solidFill>
                  <a:srgbClr val="000000"/>
                </a:solidFill>
                <a:latin typeface="Palatino Linotype"/>
                <a:ea typeface="Palatino Linotype"/>
                <a:cs typeface="Palatino Linotype"/>
                <a:sym typeface="Palatino Linotype"/>
              </a:rPr>
              <a:t>. Retrieved from </a:t>
            </a:r>
            <a:r>
              <a:rPr b="0" i="0" lang="en-US" sz="1600" u="sng" cap="none" strike="noStrike">
                <a:solidFill>
                  <a:srgbClr val="1155CC"/>
                </a:solidFill>
                <a:latin typeface="Palatino Linotype"/>
                <a:ea typeface="Palatino Linotype"/>
                <a:cs typeface="Palatino Linotype"/>
                <a:sym typeface="Palatino Linotype"/>
                <a:hlinkClick r:id="rId3">
                  <a:extLst>
                    <a:ext uri="{A12FA001-AC4F-418D-AE19-62706E023703}">
                      <ahyp:hlinkClr val="tx"/>
                    </a:ext>
                  </a:extLst>
                </a:hlinkClick>
              </a:rPr>
              <a:t>https://www.pgschoolprograms.com/Educators</a:t>
            </a: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222222"/>
              </a:buClr>
              <a:buSzPts val="1600"/>
              <a:buFont typeface="Palatino Linotype"/>
              <a:buNone/>
            </a:pPr>
            <a:br>
              <a:rPr b="0" i="0" lang="en-US" sz="1600" u="none" cap="none" strike="noStrike">
                <a:solidFill>
                  <a:srgbClr val="222222"/>
                </a:solidFill>
                <a:latin typeface="Palatino Linotype"/>
                <a:ea typeface="Palatino Linotype"/>
                <a:cs typeface="Palatino Linotype"/>
                <a:sym typeface="Palatino Linotype"/>
              </a:rPr>
            </a:b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600"/>
              <a:buFont typeface="Palatino Linotype"/>
              <a:buNone/>
            </a:pPr>
            <a:r>
              <a:rPr b="0" i="0" lang="en-US" sz="1600" u="none" cap="none" strike="noStrike">
                <a:solidFill>
                  <a:srgbClr val="000000"/>
                </a:solidFill>
                <a:latin typeface="Palatino Linotype"/>
                <a:ea typeface="Palatino Linotype"/>
                <a:cs typeface="Palatino Linotype"/>
                <a:sym typeface="Palatino Linotype"/>
              </a:rPr>
              <a:t>Discovery Girls. (n.d.). </a:t>
            </a:r>
            <a:r>
              <a:rPr b="0" i="1" lang="en-US" sz="1600" u="none" cap="none" strike="noStrike">
                <a:solidFill>
                  <a:srgbClr val="000000"/>
                </a:solidFill>
                <a:latin typeface="Palatino Linotype"/>
                <a:ea typeface="Palatino Linotype"/>
                <a:cs typeface="Palatino Linotype"/>
                <a:sym typeface="Palatino Linotype"/>
              </a:rPr>
              <a:t>Growing Up: Everything You Need to Know About Your Changing Body</a:t>
            </a:r>
            <a:r>
              <a:rPr b="0" i="0" lang="en-US" sz="1600" u="none" cap="none" strike="noStrike">
                <a:solidFill>
                  <a:srgbClr val="000000"/>
                </a:solidFill>
                <a:latin typeface="Palatino Linotype"/>
                <a:ea typeface="Palatino Linotype"/>
                <a:cs typeface="Palatino Linotype"/>
                <a:sym typeface="Palatino Linotype"/>
              </a:rPr>
              <a:t>. California: Discovery Girls, Inc.</a:t>
            </a: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600"/>
              <a:buFont typeface="Palatino Linotype"/>
              <a:buNone/>
            </a:pPr>
            <a:br>
              <a:rPr b="0" i="0" lang="en-US" sz="1600" u="none" cap="none" strike="noStrike">
                <a:solidFill>
                  <a:srgbClr val="000000"/>
                </a:solidFill>
                <a:latin typeface="Palatino Linotype"/>
                <a:ea typeface="Palatino Linotype"/>
                <a:cs typeface="Palatino Linotype"/>
                <a:sym typeface="Palatino Linotype"/>
              </a:rPr>
            </a:b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rgbClr val="000000"/>
              </a:buClr>
              <a:buSzPts val="1600"/>
              <a:buFont typeface="Palatino Linotype"/>
              <a:buNone/>
            </a:pPr>
            <a:r>
              <a:rPr b="0" i="0" lang="en-US" sz="1600" u="none" cap="none" strike="noStrike">
                <a:solidFill>
                  <a:srgbClr val="000000"/>
                </a:solidFill>
                <a:latin typeface="Palatino Linotype"/>
                <a:ea typeface="Palatino Linotype"/>
                <a:cs typeface="Palatino Linotype"/>
                <a:sym typeface="Palatino Linotype"/>
              </a:rPr>
              <a:t>Schaefer, V. L. (1998). </a:t>
            </a:r>
            <a:r>
              <a:rPr b="0" i="1" lang="en-US" sz="1600" u="none" cap="none" strike="noStrike">
                <a:solidFill>
                  <a:srgbClr val="000000"/>
                </a:solidFill>
                <a:latin typeface="Palatino Linotype"/>
                <a:ea typeface="Palatino Linotype"/>
                <a:cs typeface="Palatino Linotype"/>
                <a:sym typeface="Palatino Linotype"/>
              </a:rPr>
              <a:t>The Care &amp; Keeping of You</a:t>
            </a:r>
            <a:r>
              <a:rPr b="0" i="0" lang="en-US" sz="1600" u="none" cap="none" strike="noStrike">
                <a:solidFill>
                  <a:srgbClr val="000000"/>
                </a:solidFill>
                <a:latin typeface="Palatino Linotype"/>
                <a:ea typeface="Palatino Linotype"/>
                <a:cs typeface="Palatino Linotype"/>
                <a:sym typeface="Palatino Linotype"/>
              </a:rPr>
              <a:t>. Middleton, WI: American Girl Publishing, Inc.</a:t>
            </a:r>
            <a:br>
              <a:rPr b="0" i="0" lang="en-US" sz="1600" u="none" cap="none" strike="noStrike">
                <a:solidFill>
                  <a:srgbClr val="000000"/>
                </a:solidFill>
                <a:latin typeface="Palatino Linotype"/>
                <a:ea typeface="Palatino Linotype"/>
                <a:cs typeface="Palatino Linotype"/>
                <a:sym typeface="Palatino Linotype"/>
              </a:rPr>
            </a:br>
            <a:endParaRPr b="0" i="0" sz="1600" u="none" cap="none" strike="noStrike">
              <a:solidFill>
                <a:srgbClr val="000000"/>
              </a:solidFill>
              <a:latin typeface="Palatino Linotype"/>
              <a:ea typeface="Palatino Linotype"/>
              <a:cs typeface="Palatino Linotype"/>
              <a:sym typeface="Palatino Linotype"/>
            </a:endParaRPr>
          </a:p>
          <a:p>
            <a:pPr indent="0" lvl="0" marL="0" marR="0" rtl="0" algn="l">
              <a:lnSpc>
                <a:spcPct val="100000"/>
              </a:lnSpc>
              <a:spcBef>
                <a:spcPts val="320"/>
              </a:spcBef>
              <a:spcAft>
                <a:spcPts val="0"/>
              </a:spcAft>
              <a:buClr>
                <a:schemeClr val="dk1"/>
              </a:buClr>
              <a:buSzPts val="1280"/>
              <a:buFont typeface="Palatino Linotype"/>
              <a:buNone/>
            </a:pPr>
            <a:r>
              <a:rPr b="0" i="0" lang="en-US" sz="1600" u="none" cap="none" strike="noStrike">
                <a:solidFill>
                  <a:schemeClr val="dk1"/>
                </a:solidFill>
                <a:latin typeface="Palatino Linotype"/>
                <a:ea typeface="Palatino Linotype"/>
                <a:cs typeface="Palatino Linotype"/>
                <a:sym typeface="Palatino Linotype"/>
              </a:rPr>
              <a:t>Chicago Public Schools. (n.d.). </a:t>
            </a:r>
            <a:r>
              <a:rPr b="0" i="1" lang="en-US" sz="1600" u="none" cap="none" strike="noStrike">
                <a:solidFill>
                  <a:schemeClr val="dk1"/>
                </a:solidFill>
                <a:latin typeface="Palatino Linotype"/>
                <a:ea typeface="Palatino Linotype"/>
                <a:cs typeface="Palatino Linotype"/>
                <a:sym typeface="Palatino Linotype"/>
              </a:rPr>
              <a:t>Sexual Health Education: Grade 5 Puberty</a:t>
            </a:r>
            <a:r>
              <a:rPr b="0" i="0" lang="en-US" sz="1600" u="none" cap="none" strike="noStrike">
                <a:solidFill>
                  <a:schemeClr val="dk1"/>
                </a:solidFill>
                <a:latin typeface="Palatino Linotype"/>
                <a:ea typeface="Palatino Linotype"/>
                <a:cs typeface="Palatino Linotype"/>
                <a:sym typeface="Palatino Linotype"/>
              </a:rPr>
              <a:t>.</a:t>
            </a:r>
            <a:br>
              <a:rPr b="0" i="0" lang="en-US" sz="1600" u="none" cap="none" strike="noStrike">
                <a:solidFill>
                  <a:schemeClr val="dk1"/>
                </a:solidFill>
                <a:latin typeface="Palatino Linotype"/>
                <a:ea typeface="Palatino Linotype"/>
                <a:cs typeface="Palatino Linotype"/>
                <a:sym typeface="Palatino Linotype"/>
              </a:rPr>
            </a:b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320"/>
              </a:spcBef>
              <a:spcAft>
                <a:spcPts val="0"/>
              </a:spcAft>
              <a:buClr>
                <a:schemeClr val="dk1"/>
              </a:buClr>
              <a:buSzPts val="1280"/>
              <a:buFont typeface="Palatino Linotype"/>
              <a:buNone/>
            </a:pPr>
            <a:r>
              <a:rPr b="0" i="0" lang="en-US" sz="1600" u="none" cap="none" strike="noStrike">
                <a:solidFill>
                  <a:schemeClr val="dk1"/>
                </a:solidFill>
                <a:latin typeface="Palatino Linotype"/>
                <a:ea typeface="Palatino Linotype"/>
                <a:cs typeface="Palatino Linotype"/>
                <a:sym typeface="Palatino Linotype"/>
              </a:rPr>
              <a:t>Seattle &amp; King County Public Health. (2009). </a:t>
            </a:r>
            <a:r>
              <a:rPr b="0" i="1" lang="en-US" sz="1600" u="none" cap="none" strike="noStrike">
                <a:solidFill>
                  <a:schemeClr val="dk1"/>
                </a:solidFill>
                <a:latin typeface="Palatino Linotype"/>
                <a:ea typeface="Palatino Linotype"/>
                <a:cs typeface="Palatino Linotype"/>
                <a:sym typeface="Palatino Linotype"/>
              </a:rPr>
              <a:t>Family LIfe and Sexual Health Grades 4,5,6, Lesson 9, 10</a:t>
            </a:r>
            <a:r>
              <a:rPr b="0" i="0" lang="en-US" sz="1600" u="none" cap="none" strike="noStrike">
                <a:solidFill>
                  <a:schemeClr val="dk1"/>
                </a:solidFill>
                <a:latin typeface="Palatino Linotype"/>
                <a:ea typeface="Palatino Linotype"/>
                <a:cs typeface="Palatino Linotype"/>
                <a:sym typeface="Palatino Linotype"/>
              </a:rPr>
              <a:t>.</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Palatino Linotype"/>
              <a:ea typeface="Palatino Linotype"/>
              <a:cs typeface="Palatino Linotype"/>
              <a:sym typeface="Palatino Linotype"/>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318975" y="533400"/>
            <a:ext cx="84729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400">
                <a:highlight>
                  <a:srgbClr val="FFFF00"/>
                </a:highlight>
              </a:rPr>
              <a:t>La Caja de Preguntas</a:t>
            </a:r>
            <a:endParaRPr/>
          </a:p>
        </p:txBody>
      </p:sp>
      <p:sp>
        <p:nvSpPr>
          <p:cNvPr id="144" name="Google Shape;144;p5"/>
          <p:cNvSpPr txBox="1"/>
          <p:nvPr>
            <p:ph idx="1" type="body"/>
          </p:nvPr>
        </p:nvSpPr>
        <p:spPr>
          <a:xfrm>
            <a:off x="1143000" y="1946275"/>
            <a:ext cx="69342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920"/>
              <a:buFont typeface="Palatino Linotype"/>
              <a:buChar char="•"/>
            </a:pPr>
            <a:r>
              <a:rPr lang="en-US">
                <a:solidFill>
                  <a:srgbClr val="00B050"/>
                </a:solidFill>
              </a:rPr>
              <a:t>La caja de preguntas te ofrece la oportunidad de plantear preguntas de manera anónima. </a:t>
            </a:r>
            <a:endParaRPr/>
          </a:p>
          <a:p>
            <a:pPr indent="0" lvl="0" marL="0" rtl="0" algn="l">
              <a:lnSpc>
                <a:spcPct val="100000"/>
              </a:lnSpc>
              <a:spcBef>
                <a:spcPts val="480"/>
              </a:spcBef>
              <a:spcAft>
                <a:spcPts val="0"/>
              </a:spcAft>
              <a:buSzPts val="1920"/>
              <a:buFont typeface="Palatino Linotype"/>
              <a:buNone/>
            </a:pPr>
            <a:r>
              <a:t/>
            </a:r>
            <a:endParaRPr>
              <a:solidFill>
                <a:srgbClr val="00B050"/>
              </a:solidFill>
            </a:endParaRPr>
          </a:p>
          <a:p>
            <a:pPr indent="-342900" lvl="0" marL="342900" rtl="0" algn="l">
              <a:lnSpc>
                <a:spcPct val="100000"/>
              </a:lnSpc>
              <a:spcBef>
                <a:spcPts val="480"/>
              </a:spcBef>
              <a:spcAft>
                <a:spcPts val="0"/>
              </a:spcAft>
              <a:buSzPts val="1920"/>
              <a:buFont typeface="Palatino Linotype"/>
              <a:buChar char="•"/>
            </a:pPr>
            <a:r>
              <a:rPr lang="en-US">
                <a:solidFill>
                  <a:srgbClr val="00B050"/>
                </a:solidFill>
              </a:rPr>
              <a:t>Si no tienes ninguna pregunta, escribe una nota. Por ejemplo: ¡Hola! Estoy esperando con impaciencia a que llegue el fin de semana.</a:t>
            </a:r>
            <a:endParaRPr/>
          </a:p>
          <a:p>
            <a:pPr indent="0" lvl="0" marL="0" rtl="0" algn="l">
              <a:lnSpc>
                <a:spcPct val="100000"/>
              </a:lnSpc>
              <a:spcBef>
                <a:spcPts val="480"/>
              </a:spcBef>
              <a:spcAft>
                <a:spcPts val="0"/>
              </a:spcAft>
              <a:buSzPts val="1920"/>
              <a:buFont typeface="Palatino Linotype"/>
              <a:buNone/>
            </a:pPr>
            <a:r>
              <a:t/>
            </a:r>
            <a:endParaRPr>
              <a:solidFill>
                <a:srgbClr val="00B050"/>
              </a:solidFill>
            </a:endParaRPr>
          </a:p>
          <a:p>
            <a:pPr indent="-342900" lvl="0" marL="342900" rtl="0" algn="l">
              <a:lnSpc>
                <a:spcPct val="100000"/>
              </a:lnSpc>
              <a:spcBef>
                <a:spcPts val="480"/>
              </a:spcBef>
              <a:spcAft>
                <a:spcPts val="0"/>
              </a:spcAft>
              <a:buSzPts val="1920"/>
              <a:buFont typeface="Palatino Linotype"/>
              <a:buChar char="•"/>
            </a:pPr>
            <a:r>
              <a:rPr lang="en-US">
                <a:solidFill>
                  <a:srgbClr val="00B050"/>
                </a:solidFill>
              </a:rPr>
              <a:t>Las recogeré después de esta representación en PowerPoint y haré todo lo posible por responder a sus preguntas.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6"/>
          <p:cNvSpPr txBox="1"/>
          <p:nvPr>
            <p:ph type="title"/>
          </p:nvPr>
        </p:nvSpPr>
        <p:spPr>
          <a:xfrm>
            <a:off x="881551" y="3200400"/>
            <a:ext cx="7424249" cy="50546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lang="en-US"/>
            </a:br>
            <a:br>
              <a:rPr lang="en-US"/>
            </a:br>
            <a:br>
              <a:rPr lang="en-US"/>
            </a:br>
            <a:br>
              <a:rPr lang="en-US"/>
            </a:br>
            <a:br>
              <a:rPr lang="en-US" sz="2800"/>
            </a:br>
            <a:r>
              <a:rPr lang="en-US" sz="2800"/>
              <a:t>¡</a:t>
            </a:r>
            <a:r>
              <a:rPr lang="en-US" sz="2800"/>
              <a:t>Trata a todos como</a:t>
            </a:r>
            <a:r>
              <a:rPr lang="en-US" sz="2800"/>
              <a:t> </a:t>
            </a:r>
            <a:r>
              <a:rPr lang="en-US" sz="2800"/>
              <a:t>tú quieres</a:t>
            </a:r>
            <a:r>
              <a:rPr lang="en-US" sz="2800"/>
              <a:t> ser tratada!</a:t>
            </a:r>
            <a:endParaRPr/>
          </a:p>
        </p:txBody>
      </p:sp>
      <p:pic>
        <p:nvPicPr>
          <p:cNvPr descr="Image result for teenage kids happy school" id="151" name="Google Shape;151;p6"/>
          <p:cNvPicPr preferRelativeResize="0"/>
          <p:nvPr>
            <p:ph idx="1" type="body"/>
          </p:nvPr>
        </p:nvPicPr>
        <p:blipFill rotWithShape="1">
          <a:blip r:embed="rId3">
            <a:alphaModFix/>
          </a:blip>
          <a:srcRect b="0" l="0" r="0" t="0"/>
          <a:stretch/>
        </p:blipFill>
        <p:spPr>
          <a:xfrm>
            <a:off x="2628900" y="3810000"/>
            <a:ext cx="3886200" cy="2362200"/>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a:off x="2144103" y="524510"/>
            <a:ext cx="5018697"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idx="1" type="body"/>
          </p:nvPr>
        </p:nvSpPr>
        <p:spPr>
          <a:xfrm>
            <a:off x="685800" y="887150"/>
            <a:ext cx="7772400" cy="4066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4800"/>
              <a:buFont typeface="Palatino Linotype"/>
              <a:buNone/>
            </a:pPr>
            <a:r>
              <a:rPr lang="en-US" sz="6000"/>
              <a:t>¿</a:t>
            </a:r>
            <a:r>
              <a:rPr lang="en-US" sz="6000"/>
              <a:t>Que</a:t>
            </a:r>
            <a:r>
              <a:rPr lang="en-US" sz="6000"/>
              <a:t> e</a:t>
            </a:r>
            <a:r>
              <a:rPr lang="en-US" sz="6000"/>
              <a:t>s la pubertad?</a:t>
            </a:r>
            <a:endParaRPr/>
          </a:p>
          <a:p>
            <a:pPr indent="0" lvl="0" marL="0" rtl="0" algn="ctr">
              <a:lnSpc>
                <a:spcPct val="100000"/>
              </a:lnSpc>
              <a:spcBef>
                <a:spcPts val="800"/>
              </a:spcBef>
              <a:spcAft>
                <a:spcPts val="0"/>
              </a:spcAft>
              <a:buSzPts val="1920"/>
              <a:buFont typeface="Palatino Linotype"/>
              <a:buNone/>
            </a:pPr>
            <a:r>
              <a:rPr b="1" lang="en-US" sz="2400">
                <a:solidFill>
                  <a:srgbClr val="00B050"/>
                </a:solidFill>
              </a:rPr>
              <a:t>El desarrollo de una</a:t>
            </a:r>
            <a:r>
              <a:rPr b="1" lang="en-US" sz="2400">
                <a:solidFill>
                  <a:srgbClr val="00B050"/>
                </a:solidFill>
              </a:rPr>
              <a:t> </a:t>
            </a:r>
            <a:r>
              <a:rPr b="1" lang="en-US" sz="2800">
                <a:solidFill>
                  <a:srgbClr val="00B050"/>
                </a:solidFill>
              </a:rPr>
              <a:t>NIÑA</a:t>
            </a:r>
            <a:r>
              <a:rPr b="1" lang="en-US" sz="3200">
                <a:solidFill>
                  <a:srgbClr val="00B050"/>
                </a:solidFill>
              </a:rPr>
              <a:t> </a:t>
            </a:r>
            <a:r>
              <a:rPr b="1" lang="en-US" sz="2800">
                <a:solidFill>
                  <a:srgbClr val="00B050"/>
                </a:solidFill>
              </a:rPr>
              <a:t>a</a:t>
            </a:r>
            <a:r>
              <a:rPr b="1" lang="en-US" sz="2800">
                <a:solidFill>
                  <a:srgbClr val="00B050"/>
                </a:solidFill>
              </a:rPr>
              <a:t> una </a:t>
            </a:r>
            <a:r>
              <a:rPr b="1" lang="en-US" sz="4000">
                <a:solidFill>
                  <a:srgbClr val="00B050"/>
                </a:solidFill>
              </a:rPr>
              <a:t>ADULTA</a:t>
            </a:r>
            <a:endParaRPr/>
          </a:p>
          <a:p>
            <a:pPr indent="0" lvl="0" marL="0" rtl="0" algn="ctr">
              <a:lnSpc>
                <a:spcPct val="100000"/>
              </a:lnSpc>
              <a:spcBef>
                <a:spcPts val="640"/>
              </a:spcBef>
              <a:spcAft>
                <a:spcPts val="0"/>
              </a:spcAft>
              <a:buSzPts val="2560"/>
              <a:buFont typeface="Palatino Linotype"/>
              <a:buNone/>
            </a:pPr>
            <a:r>
              <a:rPr lang="en-US" sz="3200"/>
              <a:t>Datos Curiosos </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Las niñas generalmente inician la pubertad antes que los niños (en promedio, por alrededor de 1-2 años).</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La</a:t>
            </a:r>
            <a:r>
              <a:rPr lang="en-US">
                <a:solidFill>
                  <a:schemeClr val="dk2"/>
                </a:solidFill>
              </a:rPr>
              <a:t> </a:t>
            </a:r>
            <a:r>
              <a:rPr lang="en-US">
                <a:solidFill>
                  <a:schemeClr val="dk2"/>
                </a:solidFill>
              </a:rPr>
              <a:t>pubertad ocurre gradualmente en el transcurso de 4-5 años.</a:t>
            </a:r>
            <a:endParaRPr/>
          </a:p>
          <a:p>
            <a:pPr indent="-342900" lvl="0" marL="342900" rtl="0" algn="l">
              <a:lnSpc>
                <a:spcPct val="100000"/>
              </a:lnSpc>
              <a:spcBef>
                <a:spcPts val="400"/>
              </a:spcBef>
              <a:spcAft>
                <a:spcPts val="0"/>
              </a:spcAft>
              <a:buSzPts val="1600"/>
              <a:buFont typeface="Arial"/>
              <a:buChar char="•"/>
            </a:pPr>
            <a:r>
              <a:rPr lang="en-US">
                <a:solidFill>
                  <a:schemeClr val="dk2"/>
                </a:solidFill>
              </a:rPr>
              <a:t>Durante la pubertad, tu cuerpo crecerá más rápido que en cualquier otro momento de tu vida, a excepción de cuando eras un bebé.</a:t>
            </a:r>
            <a:endParaRPr/>
          </a:p>
          <a:p>
            <a:pPr indent="0" lvl="0" marL="0" rtl="0" algn="l">
              <a:lnSpc>
                <a:spcPct val="100000"/>
              </a:lnSpc>
              <a:spcBef>
                <a:spcPts val="400"/>
              </a:spcBef>
              <a:spcAft>
                <a:spcPts val="0"/>
              </a:spcAft>
              <a:buSzPts val="1600"/>
              <a:buFont typeface="Palatino Linotype"/>
              <a:buNone/>
            </a:pPr>
            <a:r>
              <a:t/>
            </a:r>
            <a:endParaRPr/>
          </a:p>
        </p:txBody>
      </p:sp>
      <p:pic>
        <p:nvPicPr>
          <p:cNvPr id="159" name="Google Shape;159;p7"/>
          <p:cNvPicPr preferRelativeResize="0"/>
          <p:nvPr/>
        </p:nvPicPr>
        <p:blipFill rotWithShape="1">
          <a:blip r:embed="rId3">
            <a:alphaModFix/>
          </a:blip>
          <a:srcRect b="0" l="0" r="0" t="0"/>
          <a:stretch/>
        </p:blipFill>
        <p:spPr>
          <a:xfrm>
            <a:off x="1143000" y="4648200"/>
            <a:ext cx="1554480" cy="1295400"/>
          </a:xfrm>
          <a:prstGeom prst="rect">
            <a:avLst/>
          </a:prstGeom>
          <a:noFill/>
          <a:ln>
            <a:noFill/>
          </a:ln>
        </p:spPr>
      </p:pic>
      <p:pic>
        <p:nvPicPr>
          <p:cNvPr id="160" name="Google Shape;160;p7"/>
          <p:cNvPicPr preferRelativeResize="0"/>
          <p:nvPr/>
        </p:nvPicPr>
        <p:blipFill rotWithShape="1">
          <a:blip r:embed="rId4">
            <a:alphaModFix/>
          </a:blip>
          <a:srcRect b="0" l="0" r="0" t="0"/>
          <a:stretch/>
        </p:blipFill>
        <p:spPr>
          <a:xfrm flipH="1">
            <a:off x="3566160" y="4419600"/>
            <a:ext cx="2316479" cy="1752600"/>
          </a:xfrm>
          <a:prstGeom prst="rect">
            <a:avLst/>
          </a:prstGeom>
          <a:noFill/>
          <a:ln>
            <a:noFill/>
          </a:ln>
        </p:spPr>
      </p:pic>
      <p:pic>
        <p:nvPicPr>
          <p:cNvPr id="161" name="Google Shape;161;p7"/>
          <p:cNvPicPr preferRelativeResize="0"/>
          <p:nvPr/>
        </p:nvPicPr>
        <p:blipFill rotWithShape="1">
          <a:blip r:embed="rId5">
            <a:alphaModFix/>
          </a:blip>
          <a:srcRect b="0" l="0" r="0" t="0"/>
          <a:stretch/>
        </p:blipFill>
        <p:spPr>
          <a:xfrm>
            <a:off x="6858000" y="4206875"/>
            <a:ext cx="1600199" cy="1812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 name="Shape 166"/>
        <p:cNvGrpSpPr/>
        <p:nvPr/>
      </p:nvGrpSpPr>
      <p:grpSpPr>
        <a:xfrm>
          <a:off x="0" y="0"/>
          <a:ext cx="0" cy="0"/>
          <a:chOff x="0" y="0"/>
          <a:chExt cx="0" cy="0"/>
        </a:xfrm>
      </p:grpSpPr>
      <p:sp>
        <p:nvSpPr>
          <p:cNvPr id="167" name="Google Shape;167;p8"/>
          <p:cNvSpPr txBox="1"/>
          <p:nvPr>
            <p:ph type="title"/>
          </p:nvPr>
        </p:nvSpPr>
        <p:spPr>
          <a:xfrm>
            <a:off x="1143000" y="533400"/>
            <a:ext cx="6934200" cy="1219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sz="6600"/>
              <a:t>What Girls Say</a:t>
            </a:r>
            <a:endParaRPr/>
          </a:p>
        </p:txBody>
      </p:sp>
      <p:sp>
        <p:nvSpPr>
          <p:cNvPr id="168" name="Google Shape;168;p8"/>
          <p:cNvSpPr txBox="1"/>
          <p:nvPr>
            <p:ph idx="1" type="body"/>
          </p:nvPr>
        </p:nvSpPr>
        <p:spPr>
          <a:xfrm>
            <a:off x="1143000" y="1752600"/>
            <a:ext cx="6934200" cy="43783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600"/>
              <a:buFont typeface="Palatino Linotype"/>
              <a:buChar char="•"/>
            </a:pPr>
            <a:r>
              <a:rPr lang="en-US" sz="2000">
                <a:solidFill>
                  <a:srgbClr val="7030A0"/>
                </a:solidFill>
              </a:rPr>
              <a:t>“I’m annoyed. Everything starts changing and it doesn’t stop.” </a:t>
            </a:r>
            <a:endParaRPr/>
          </a:p>
          <a:p>
            <a:pPr indent="-342900" lvl="0" marL="342900" rtl="0" algn="l">
              <a:lnSpc>
                <a:spcPct val="100000"/>
              </a:lnSpc>
              <a:spcBef>
                <a:spcPts val="400"/>
              </a:spcBef>
              <a:spcAft>
                <a:spcPts val="0"/>
              </a:spcAft>
              <a:buSzPts val="1600"/>
              <a:buFont typeface="Palatino Linotype"/>
              <a:buChar char="•"/>
            </a:pPr>
            <a:r>
              <a:rPr lang="en-US" sz="2000">
                <a:solidFill>
                  <a:srgbClr val="00B0F0"/>
                </a:solidFill>
              </a:rPr>
              <a:t>“I feel like I am the only person going through the changes.”</a:t>
            </a:r>
            <a:endParaRPr/>
          </a:p>
          <a:p>
            <a:pPr indent="-342900" lvl="0" marL="342900" rtl="0" algn="l">
              <a:lnSpc>
                <a:spcPct val="100000"/>
              </a:lnSpc>
              <a:spcBef>
                <a:spcPts val="400"/>
              </a:spcBef>
              <a:spcAft>
                <a:spcPts val="0"/>
              </a:spcAft>
              <a:buSzPts val="1600"/>
              <a:buFont typeface="Palatino Linotype"/>
              <a:buChar char="•"/>
            </a:pPr>
            <a:r>
              <a:rPr lang="en-US" sz="2000">
                <a:solidFill>
                  <a:srgbClr val="FF0000"/>
                </a:solidFill>
              </a:rPr>
              <a:t>“I’m a giant next to my crush…”</a:t>
            </a:r>
            <a:endParaRPr/>
          </a:p>
          <a:p>
            <a:pPr indent="-342900" lvl="0" marL="342900" rtl="0" algn="l">
              <a:lnSpc>
                <a:spcPct val="100000"/>
              </a:lnSpc>
              <a:spcBef>
                <a:spcPts val="400"/>
              </a:spcBef>
              <a:spcAft>
                <a:spcPts val="0"/>
              </a:spcAft>
              <a:buSzPts val="1600"/>
              <a:buFont typeface="Palatino Linotype"/>
              <a:buChar char="•"/>
            </a:pPr>
            <a:r>
              <a:rPr lang="en-US" sz="2000">
                <a:solidFill>
                  <a:srgbClr val="002060"/>
                </a:solidFill>
              </a:rPr>
              <a:t>“I have fur!</a:t>
            </a:r>
            <a:r>
              <a:rPr lang="en-US" sz="2000">
                <a:solidFill>
                  <a:srgbClr val="FFC000"/>
                </a:solidFill>
              </a:rPr>
              <a:t>”</a:t>
            </a:r>
            <a:endParaRPr/>
          </a:p>
          <a:p>
            <a:pPr indent="-342900" lvl="0" marL="342900" rtl="0" algn="l">
              <a:lnSpc>
                <a:spcPct val="100000"/>
              </a:lnSpc>
              <a:spcBef>
                <a:spcPts val="400"/>
              </a:spcBef>
              <a:spcAft>
                <a:spcPts val="0"/>
              </a:spcAft>
              <a:buSzPts val="1600"/>
              <a:buFont typeface="Palatino Linotype"/>
              <a:buChar char="•"/>
            </a:pPr>
            <a:r>
              <a:rPr lang="en-US" sz="2000">
                <a:solidFill>
                  <a:srgbClr val="00B050"/>
                </a:solidFill>
              </a:rPr>
              <a:t>“I didn’t know girls were supposed to have hair down there. It freaked me out!”</a:t>
            </a:r>
            <a:endParaRPr/>
          </a:p>
          <a:p>
            <a:pPr indent="-342900" lvl="0" marL="342900" rtl="0" algn="l">
              <a:lnSpc>
                <a:spcPct val="100000"/>
              </a:lnSpc>
              <a:spcBef>
                <a:spcPts val="400"/>
              </a:spcBef>
              <a:spcAft>
                <a:spcPts val="0"/>
              </a:spcAft>
              <a:buSzPts val="1600"/>
              <a:buFont typeface="Palatino Linotype"/>
              <a:buChar char="•"/>
            </a:pPr>
            <a:r>
              <a:rPr lang="en-US" sz="2000">
                <a:solidFill>
                  <a:srgbClr val="7030A0"/>
                </a:solidFill>
              </a:rPr>
              <a:t>“My changes to my breast didn’t surprise me, but my younger sister’s friend had bigger breasts than me &amp; that was shocking!”</a:t>
            </a:r>
            <a:endParaRPr/>
          </a:p>
          <a:p>
            <a:pPr indent="-220980" lvl="0" marL="342900" rtl="0" algn="l">
              <a:lnSpc>
                <a:spcPct val="100000"/>
              </a:lnSpc>
              <a:spcBef>
                <a:spcPts val="480"/>
              </a:spcBef>
              <a:spcAft>
                <a:spcPts val="0"/>
              </a:spcAft>
              <a:buSzPts val="1920"/>
              <a:buFont typeface="Palatino Linotype"/>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448550" y="533400"/>
            <a:ext cx="8187300" cy="1030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u="sng"/>
              <a:t>Todo mundo pasa por eso</a:t>
            </a:r>
            <a:endParaRPr/>
          </a:p>
        </p:txBody>
      </p:sp>
      <p:pic>
        <p:nvPicPr>
          <p:cNvPr id="175" name="Google Shape;175;p9"/>
          <p:cNvPicPr preferRelativeResize="0"/>
          <p:nvPr/>
        </p:nvPicPr>
        <p:blipFill rotWithShape="1">
          <a:blip r:embed="rId3">
            <a:alphaModFix/>
          </a:blip>
          <a:srcRect b="0" l="0" r="0" t="0"/>
          <a:stretch/>
        </p:blipFill>
        <p:spPr>
          <a:xfrm>
            <a:off x="540891" y="4496117"/>
            <a:ext cx="3761489" cy="1792922"/>
          </a:xfrm>
          <a:prstGeom prst="rect">
            <a:avLst/>
          </a:prstGeom>
          <a:noFill/>
          <a:ln>
            <a:noFill/>
          </a:ln>
        </p:spPr>
      </p:pic>
      <p:sp>
        <p:nvSpPr>
          <p:cNvPr id="176" name="Google Shape;176;p9"/>
          <p:cNvSpPr txBox="1"/>
          <p:nvPr>
            <p:ph idx="1" type="body"/>
          </p:nvPr>
        </p:nvSpPr>
        <p:spPr>
          <a:xfrm>
            <a:off x="685800" y="1737360"/>
            <a:ext cx="3390900" cy="43783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920"/>
              <a:buFont typeface="Palatino Linotype"/>
              <a:buNone/>
            </a:pPr>
            <a:r>
              <a:t/>
            </a:r>
            <a:endParaRPr/>
          </a:p>
          <a:p>
            <a:pPr indent="0" lvl="0" marL="0" rtl="0" algn="l">
              <a:lnSpc>
                <a:spcPct val="100000"/>
              </a:lnSpc>
              <a:spcBef>
                <a:spcPts val="480"/>
              </a:spcBef>
              <a:spcAft>
                <a:spcPts val="0"/>
              </a:spcAft>
              <a:buSzPts val="1920"/>
              <a:buFont typeface="Palatino Linotype"/>
              <a:buNone/>
            </a:pPr>
            <a:r>
              <a:t/>
            </a:r>
            <a:endParaRPr/>
          </a:p>
        </p:txBody>
      </p:sp>
      <p:sp>
        <p:nvSpPr>
          <p:cNvPr id="177" name="Google Shape;177;p9"/>
          <p:cNvSpPr txBox="1"/>
          <p:nvPr>
            <p:ph idx="2" type="body"/>
          </p:nvPr>
        </p:nvSpPr>
        <p:spPr>
          <a:xfrm>
            <a:off x="5656076" y="2931477"/>
            <a:ext cx="2979673" cy="4378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80"/>
              <a:buFont typeface="Palatino Linotype"/>
              <a:buNone/>
            </a:pPr>
            <a:r>
              <a:rPr lang="en-US" sz="3600">
                <a:solidFill>
                  <a:srgbClr val="C00000"/>
                </a:solidFill>
              </a:rPr>
              <a:t>Los p</a:t>
            </a:r>
            <a:r>
              <a:rPr lang="en-US" sz="3600">
                <a:solidFill>
                  <a:srgbClr val="C00000"/>
                </a:solidFill>
              </a:rPr>
              <a:t>adres</a:t>
            </a:r>
            <a:endParaRPr/>
          </a:p>
          <a:p>
            <a:pPr indent="0" lvl="0" marL="0" rtl="0" algn="ctr">
              <a:lnSpc>
                <a:spcPct val="100000"/>
              </a:lnSpc>
              <a:spcBef>
                <a:spcPts val="720"/>
              </a:spcBef>
              <a:spcAft>
                <a:spcPts val="0"/>
              </a:spcAft>
              <a:buSzPts val="2880"/>
              <a:buFont typeface="Palatino Linotype"/>
              <a:buNone/>
            </a:pPr>
            <a:r>
              <a:rPr lang="en-US" sz="3600"/>
              <a:t>   </a:t>
            </a:r>
            <a:r>
              <a:rPr lang="en-US" sz="3600">
                <a:solidFill>
                  <a:srgbClr val="FF0000"/>
                </a:solidFill>
              </a:rPr>
              <a:t>Mama</a:t>
            </a:r>
            <a:r>
              <a:rPr lang="en-US" sz="3600"/>
              <a:t>	</a:t>
            </a:r>
            <a:endParaRPr/>
          </a:p>
          <a:p>
            <a:pPr indent="0" lvl="0" marL="0" rtl="0" algn="ctr">
              <a:lnSpc>
                <a:spcPct val="100000"/>
              </a:lnSpc>
              <a:spcBef>
                <a:spcPts val="720"/>
              </a:spcBef>
              <a:spcAft>
                <a:spcPts val="0"/>
              </a:spcAft>
              <a:buSzPts val="2880"/>
              <a:buFont typeface="Palatino Linotype"/>
              <a:buNone/>
            </a:pPr>
            <a:r>
              <a:rPr lang="en-US" sz="3600">
                <a:solidFill>
                  <a:srgbClr val="FFC000"/>
                </a:solidFill>
              </a:rPr>
              <a:t>P</a:t>
            </a:r>
            <a:r>
              <a:rPr lang="en-US" sz="3600">
                <a:solidFill>
                  <a:srgbClr val="FFC000"/>
                </a:solidFill>
              </a:rPr>
              <a:t>apá</a:t>
            </a:r>
            <a:endParaRPr/>
          </a:p>
          <a:p>
            <a:pPr indent="0" lvl="0" marL="0" rtl="0" algn="ctr">
              <a:lnSpc>
                <a:spcPct val="100000"/>
              </a:lnSpc>
              <a:spcBef>
                <a:spcPts val="720"/>
              </a:spcBef>
              <a:spcAft>
                <a:spcPts val="0"/>
              </a:spcAft>
              <a:buSzPts val="2880"/>
              <a:buFont typeface="Palatino Linotype"/>
              <a:buNone/>
            </a:pPr>
            <a:r>
              <a:rPr lang="en-US" sz="3600">
                <a:solidFill>
                  <a:srgbClr val="00B050"/>
                </a:solidFill>
              </a:rPr>
              <a:t>Abuelo/a</a:t>
            </a:r>
            <a:endParaRPr/>
          </a:p>
          <a:p>
            <a:pPr indent="0" lvl="0" marL="0" rtl="0" algn="ctr">
              <a:lnSpc>
                <a:spcPct val="100000"/>
              </a:lnSpc>
              <a:spcBef>
                <a:spcPts val="720"/>
              </a:spcBef>
              <a:spcAft>
                <a:spcPts val="0"/>
              </a:spcAft>
              <a:buSzPts val="2880"/>
              <a:buFont typeface="Palatino Linotype"/>
              <a:buNone/>
            </a:pPr>
            <a:r>
              <a:rPr lang="en-US" sz="3600">
                <a:solidFill>
                  <a:srgbClr val="00B0F0"/>
                </a:solidFill>
              </a:rPr>
              <a:t>Tío/a</a:t>
            </a:r>
            <a:endParaRPr/>
          </a:p>
          <a:p>
            <a:pPr indent="0" lvl="0" marL="0" rtl="0" algn="ctr">
              <a:lnSpc>
                <a:spcPct val="100000"/>
              </a:lnSpc>
              <a:spcBef>
                <a:spcPts val="720"/>
              </a:spcBef>
              <a:spcAft>
                <a:spcPts val="0"/>
              </a:spcAft>
              <a:buSzPts val="2880"/>
              <a:buFont typeface="Palatino Linotype"/>
              <a:buNone/>
            </a:pPr>
            <a:r>
              <a:t/>
            </a:r>
            <a:endParaRPr sz="3600">
              <a:solidFill>
                <a:srgbClr val="0070C0"/>
              </a:solidFill>
            </a:endParaRPr>
          </a:p>
        </p:txBody>
      </p:sp>
      <p:pic>
        <p:nvPicPr>
          <p:cNvPr id="178" name="Google Shape;178;p9"/>
          <p:cNvPicPr preferRelativeResize="0"/>
          <p:nvPr/>
        </p:nvPicPr>
        <p:blipFill rotWithShape="1">
          <a:blip r:embed="rId4">
            <a:alphaModFix/>
          </a:blip>
          <a:srcRect b="0" l="0" r="0" t="0"/>
          <a:stretch/>
        </p:blipFill>
        <p:spPr>
          <a:xfrm>
            <a:off x="4076700" y="1978697"/>
            <a:ext cx="1839215" cy="2379084"/>
          </a:xfrm>
          <a:prstGeom prst="rect">
            <a:avLst/>
          </a:prstGeom>
          <a:noFill/>
          <a:ln>
            <a:noFill/>
          </a:ln>
        </p:spPr>
      </p:pic>
      <p:pic>
        <p:nvPicPr>
          <p:cNvPr id="179" name="Google Shape;179;p9"/>
          <p:cNvPicPr preferRelativeResize="0"/>
          <p:nvPr/>
        </p:nvPicPr>
        <p:blipFill rotWithShape="1">
          <a:blip r:embed="rId5">
            <a:alphaModFix/>
          </a:blip>
          <a:srcRect b="0" l="0" r="0" t="0"/>
          <a:stretch/>
        </p:blipFill>
        <p:spPr>
          <a:xfrm>
            <a:off x="740535" y="2138680"/>
            <a:ext cx="3048635" cy="20591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arterly earnings presentation">
  <a:themeElements>
    <a:clrScheme name="Quarterly earnings presentation 12">
      <a:dk1>
        <a:srgbClr val="000000"/>
      </a:dk1>
      <a:lt1>
        <a:srgbClr val="FFFFFF"/>
      </a:lt1>
      <a:dk2>
        <a:srgbClr val="CC0000"/>
      </a:dk2>
      <a:lt2>
        <a:srgbClr val="255D71"/>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2007-01-05T14:43:47Z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TC010197761033</vt:lpwstr>
  </property>
</Properties>
</file>